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3" r:id="rId5"/>
  </p:sldMasterIdLst>
  <p:notesMasterIdLst>
    <p:notesMasterId r:id="rId21"/>
  </p:notesMasterIdLst>
  <p:sldIdLst>
    <p:sldId id="8724" r:id="rId6"/>
    <p:sldId id="8733" r:id="rId7"/>
    <p:sldId id="8717" r:id="rId8"/>
    <p:sldId id="8890" r:id="rId9"/>
    <p:sldId id="8881" r:id="rId10"/>
    <p:sldId id="8885" r:id="rId11"/>
    <p:sldId id="8883" r:id="rId12"/>
    <p:sldId id="8882" r:id="rId13"/>
    <p:sldId id="8891" r:id="rId14"/>
    <p:sldId id="8892" r:id="rId15"/>
    <p:sldId id="8893" r:id="rId16"/>
    <p:sldId id="8886" r:id="rId17"/>
    <p:sldId id="8884" r:id="rId18"/>
    <p:sldId id="8888" r:id="rId19"/>
    <p:sldId id="8851" r:id="rId2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1A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16BE79-4E8C-B741-8626-EACFE36D1221}" v="6" dt="2024-07-01T14:46:23.615"/>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Stile medio 4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Stile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inimized">
    <p:restoredLeft sz="7210" autoAdjust="0"/>
    <p:restoredTop sz="88265"/>
  </p:normalViewPr>
  <p:slideViewPr>
    <p:cSldViewPr snapToGrid="0">
      <p:cViewPr varScale="1">
        <p:scale>
          <a:sx n="104" d="100"/>
          <a:sy n="104" d="100"/>
        </p:scale>
        <p:origin x="1792" y="200"/>
      </p:cViewPr>
      <p:guideLst>
        <p:guide orient="horz" pos="2160"/>
        <p:guide pos="3840"/>
      </p:guideLst>
    </p:cSldViewPr>
  </p:slideViewPr>
  <p:notesTextViewPr>
    <p:cViewPr>
      <p:scale>
        <a:sx n="1" d="1"/>
        <a:sy n="1" d="1"/>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nica Boni" userId="61af31ea-f51a-4a4c-b7c4-10e4004e27c7" providerId="ADAL" clId="{2316BE79-4E8C-B741-8626-EACFE36D1221}"/>
    <pc:docChg chg="custSel addSld delSld modSld sldOrd">
      <pc:chgData name="Monica Boni" userId="61af31ea-f51a-4a4c-b7c4-10e4004e27c7" providerId="ADAL" clId="{2316BE79-4E8C-B741-8626-EACFE36D1221}" dt="2024-07-01T14:50:08.552" v="4402" actId="20577"/>
      <pc:docMkLst>
        <pc:docMk/>
      </pc:docMkLst>
      <pc:sldChg chg="modSp mod">
        <pc:chgData name="Monica Boni" userId="61af31ea-f51a-4a4c-b7c4-10e4004e27c7" providerId="ADAL" clId="{2316BE79-4E8C-B741-8626-EACFE36D1221}" dt="2024-07-01T13:25:29.604" v="6" actId="20577"/>
        <pc:sldMkLst>
          <pc:docMk/>
          <pc:sldMk cId="4246214471" sldId="8724"/>
        </pc:sldMkLst>
        <pc:spChg chg="mod">
          <ac:chgData name="Monica Boni" userId="61af31ea-f51a-4a4c-b7c4-10e4004e27c7" providerId="ADAL" clId="{2316BE79-4E8C-B741-8626-EACFE36D1221}" dt="2024-07-01T13:25:29.604" v="6" actId="20577"/>
          <ac:spMkLst>
            <pc:docMk/>
            <pc:sldMk cId="4246214471" sldId="8724"/>
            <ac:spMk id="2" creationId="{D3D27435-CD21-3BDF-CBB6-5E81C6A9C5B2}"/>
          </ac:spMkLst>
        </pc:spChg>
      </pc:sldChg>
      <pc:sldChg chg="modSp mod">
        <pc:chgData name="Monica Boni" userId="61af31ea-f51a-4a4c-b7c4-10e4004e27c7" providerId="ADAL" clId="{2316BE79-4E8C-B741-8626-EACFE36D1221}" dt="2024-07-01T13:27:02.035" v="15" actId="1076"/>
        <pc:sldMkLst>
          <pc:docMk/>
          <pc:sldMk cId="3722213850" sldId="8733"/>
        </pc:sldMkLst>
        <pc:graphicFrameChg chg="mod modGraphic">
          <ac:chgData name="Monica Boni" userId="61af31ea-f51a-4a4c-b7c4-10e4004e27c7" providerId="ADAL" clId="{2316BE79-4E8C-B741-8626-EACFE36D1221}" dt="2024-07-01T13:27:02.035" v="15" actId="1076"/>
          <ac:graphicFrameMkLst>
            <pc:docMk/>
            <pc:sldMk cId="3722213850" sldId="8733"/>
            <ac:graphicFrameMk id="3" creationId="{AD9E18E0-4AA5-08C5-64A9-0FF43A71D12D}"/>
          </ac:graphicFrameMkLst>
        </pc:graphicFrameChg>
      </pc:sldChg>
      <pc:sldChg chg="del">
        <pc:chgData name="Monica Boni" userId="61af31ea-f51a-4a4c-b7c4-10e4004e27c7" providerId="ADAL" clId="{2316BE79-4E8C-B741-8626-EACFE36D1221}" dt="2024-07-01T13:54:52.499" v="675" actId="2696"/>
        <pc:sldMkLst>
          <pc:docMk/>
          <pc:sldMk cId="4230017929" sldId="8794"/>
        </pc:sldMkLst>
      </pc:sldChg>
      <pc:sldChg chg="modSp mod modShow">
        <pc:chgData name="Monica Boni" userId="61af31ea-f51a-4a4c-b7c4-10e4004e27c7" providerId="ADAL" clId="{2316BE79-4E8C-B741-8626-EACFE36D1221}" dt="2024-07-01T14:37:51.193" v="3569"/>
        <pc:sldMkLst>
          <pc:docMk/>
          <pc:sldMk cId="4026181073" sldId="8879"/>
        </pc:sldMkLst>
        <pc:spChg chg="mod">
          <ac:chgData name="Monica Boni" userId="61af31ea-f51a-4a4c-b7c4-10e4004e27c7" providerId="ADAL" clId="{2316BE79-4E8C-B741-8626-EACFE36D1221}" dt="2024-07-01T14:37:51.193" v="3569"/>
          <ac:spMkLst>
            <pc:docMk/>
            <pc:sldMk cId="4026181073" sldId="8879"/>
            <ac:spMk id="3" creationId="{738C660C-64E2-99B7-F02C-352BCE24A8E3}"/>
          </ac:spMkLst>
        </pc:spChg>
      </pc:sldChg>
      <pc:sldChg chg="modSp mod">
        <pc:chgData name="Monica Boni" userId="61af31ea-f51a-4a4c-b7c4-10e4004e27c7" providerId="ADAL" clId="{2316BE79-4E8C-B741-8626-EACFE36D1221}" dt="2024-07-01T14:00:28.929" v="1102" actId="20577"/>
        <pc:sldMkLst>
          <pc:docMk/>
          <pc:sldMk cId="1208232024" sldId="8881"/>
        </pc:sldMkLst>
        <pc:spChg chg="mod">
          <ac:chgData name="Monica Boni" userId="61af31ea-f51a-4a4c-b7c4-10e4004e27c7" providerId="ADAL" clId="{2316BE79-4E8C-B741-8626-EACFE36D1221}" dt="2024-07-01T13:58:22.680" v="954" actId="20577"/>
          <ac:spMkLst>
            <pc:docMk/>
            <pc:sldMk cId="1208232024" sldId="8881"/>
            <ac:spMk id="3" creationId="{85E31C02-643D-49CA-6AF2-C694B8DF30F3}"/>
          </ac:spMkLst>
        </pc:spChg>
        <pc:spChg chg="mod">
          <ac:chgData name="Monica Boni" userId="61af31ea-f51a-4a4c-b7c4-10e4004e27c7" providerId="ADAL" clId="{2316BE79-4E8C-B741-8626-EACFE36D1221}" dt="2024-07-01T14:00:28.929" v="1102" actId="20577"/>
          <ac:spMkLst>
            <pc:docMk/>
            <pc:sldMk cId="1208232024" sldId="8881"/>
            <ac:spMk id="4" creationId="{DC8E0CB6-6F51-676F-CB32-1DEA7ADC2383}"/>
          </ac:spMkLst>
        </pc:spChg>
      </pc:sldChg>
      <pc:sldChg chg="modSp mod">
        <pc:chgData name="Monica Boni" userId="61af31ea-f51a-4a4c-b7c4-10e4004e27c7" providerId="ADAL" clId="{2316BE79-4E8C-B741-8626-EACFE36D1221}" dt="2024-07-01T14:45:00.783" v="3842" actId="20577"/>
        <pc:sldMkLst>
          <pc:docMk/>
          <pc:sldMk cId="2682540182" sldId="8882"/>
        </pc:sldMkLst>
        <pc:spChg chg="mod">
          <ac:chgData name="Monica Boni" userId="61af31ea-f51a-4a4c-b7c4-10e4004e27c7" providerId="ADAL" clId="{2316BE79-4E8C-B741-8626-EACFE36D1221}" dt="2024-07-01T14:37:51.193" v="3569"/>
          <ac:spMkLst>
            <pc:docMk/>
            <pc:sldMk cId="2682540182" sldId="8882"/>
            <ac:spMk id="2" creationId="{68603CE7-1AD6-150E-02F3-14655B335024}"/>
          </ac:spMkLst>
        </pc:spChg>
        <pc:spChg chg="mod">
          <ac:chgData name="Monica Boni" userId="61af31ea-f51a-4a4c-b7c4-10e4004e27c7" providerId="ADAL" clId="{2316BE79-4E8C-B741-8626-EACFE36D1221}" dt="2024-07-01T14:37:51.193" v="3569"/>
          <ac:spMkLst>
            <pc:docMk/>
            <pc:sldMk cId="2682540182" sldId="8882"/>
            <ac:spMk id="3" creationId="{85E31C02-643D-49CA-6AF2-C694B8DF30F3}"/>
          </ac:spMkLst>
        </pc:spChg>
        <pc:spChg chg="mod">
          <ac:chgData name="Monica Boni" userId="61af31ea-f51a-4a4c-b7c4-10e4004e27c7" providerId="ADAL" clId="{2316BE79-4E8C-B741-8626-EACFE36D1221}" dt="2024-07-01T14:45:00.783" v="3842" actId="20577"/>
          <ac:spMkLst>
            <pc:docMk/>
            <pc:sldMk cId="2682540182" sldId="8882"/>
            <ac:spMk id="4" creationId="{DC8E0CB6-6F51-676F-CB32-1DEA7ADC2383}"/>
          </ac:spMkLst>
        </pc:spChg>
      </pc:sldChg>
      <pc:sldChg chg="modSp mod">
        <pc:chgData name="Monica Boni" userId="61af31ea-f51a-4a4c-b7c4-10e4004e27c7" providerId="ADAL" clId="{2316BE79-4E8C-B741-8626-EACFE36D1221}" dt="2024-07-01T14:38:10.959" v="3575" actId="20577"/>
        <pc:sldMkLst>
          <pc:docMk/>
          <pc:sldMk cId="47243609" sldId="8883"/>
        </pc:sldMkLst>
        <pc:spChg chg="mod">
          <ac:chgData name="Monica Boni" userId="61af31ea-f51a-4a4c-b7c4-10e4004e27c7" providerId="ADAL" clId="{2316BE79-4E8C-B741-8626-EACFE36D1221}" dt="2024-07-01T14:38:10.959" v="3575" actId="20577"/>
          <ac:spMkLst>
            <pc:docMk/>
            <pc:sldMk cId="47243609" sldId="8883"/>
            <ac:spMk id="3" creationId="{48C11DF0-F9E7-2B27-DBB5-B73C374F690F}"/>
          </ac:spMkLst>
        </pc:spChg>
        <pc:spChg chg="mod">
          <ac:chgData name="Monica Boni" userId="61af31ea-f51a-4a4c-b7c4-10e4004e27c7" providerId="ADAL" clId="{2316BE79-4E8C-B741-8626-EACFE36D1221}" dt="2024-07-01T14:37:20.568" v="3567" actId="20577"/>
          <ac:spMkLst>
            <pc:docMk/>
            <pc:sldMk cId="47243609" sldId="8883"/>
            <ac:spMk id="5" creationId="{F645145B-B39F-3FBE-AD0D-7C989F254309}"/>
          </ac:spMkLst>
        </pc:spChg>
        <pc:spChg chg="mod">
          <ac:chgData name="Monica Boni" userId="61af31ea-f51a-4a4c-b7c4-10e4004e27c7" providerId="ADAL" clId="{2316BE79-4E8C-B741-8626-EACFE36D1221}" dt="2024-07-01T14:37:07.373" v="3565" actId="113"/>
          <ac:spMkLst>
            <pc:docMk/>
            <pc:sldMk cId="47243609" sldId="8883"/>
            <ac:spMk id="7" creationId="{7C9A4013-8777-AC09-EF63-FB612486B638}"/>
          </ac:spMkLst>
        </pc:spChg>
      </pc:sldChg>
      <pc:sldChg chg="addSp modSp mod modClrScheme chgLayout">
        <pc:chgData name="Monica Boni" userId="61af31ea-f51a-4a4c-b7c4-10e4004e27c7" providerId="ADAL" clId="{2316BE79-4E8C-B741-8626-EACFE36D1221}" dt="2024-07-01T14:50:08.552" v="4402" actId="20577"/>
        <pc:sldMkLst>
          <pc:docMk/>
          <pc:sldMk cId="592863443" sldId="8884"/>
        </pc:sldMkLst>
        <pc:spChg chg="mod ord">
          <ac:chgData name="Monica Boni" userId="61af31ea-f51a-4a4c-b7c4-10e4004e27c7" providerId="ADAL" clId="{2316BE79-4E8C-B741-8626-EACFE36D1221}" dt="2024-07-01T14:34:28.178" v="3553" actId="700"/>
          <ac:spMkLst>
            <pc:docMk/>
            <pc:sldMk cId="592863443" sldId="8884"/>
            <ac:spMk id="2" creationId="{27C35BE1-338D-61FE-92A5-9E43B2C72AE3}"/>
          </ac:spMkLst>
        </pc:spChg>
        <pc:spChg chg="mod ord">
          <ac:chgData name="Monica Boni" userId="61af31ea-f51a-4a4c-b7c4-10e4004e27c7" providerId="ADAL" clId="{2316BE79-4E8C-B741-8626-EACFE36D1221}" dt="2024-07-01T14:49:21.105" v="4287" actId="20577"/>
          <ac:spMkLst>
            <pc:docMk/>
            <pc:sldMk cId="592863443" sldId="8884"/>
            <ac:spMk id="3" creationId="{EE0EBD1C-B02E-0A0D-82E9-342CEEA7393E}"/>
          </ac:spMkLst>
        </pc:spChg>
        <pc:spChg chg="add mod ord">
          <ac:chgData name="Monica Boni" userId="61af31ea-f51a-4a4c-b7c4-10e4004e27c7" providerId="ADAL" clId="{2316BE79-4E8C-B741-8626-EACFE36D1221}" dt="2024-07-01T14:50:08.552" v="4402" actId="20577"/>
          <ac:spMkLst>
            <pc:docMk/>
            <pc:sldMk cId="592863443" sldId="8884"/>
            <ac:spMk id="4" creationId="{E4304FDF-573C-E790-A28E-9262358C5E52}"/>
          </ac:spMkLst>
        </pc:spChg>
        <pc:spChg chg="mod ord">
          <ac:chgData name="Monica Boni" userId="61af31ea-f51a-4a4c-b7c4-10e4004e27c7" providerId="ADAL" clId="{2316BE79-4E8C-B741-8626-EACFE36D1221}" dt="2024-07-01T14:34:28.178" v="3553" actId="700"/>
          <ac:spMkLst>
            <pc:docMk/>
            <pc:sldMk cId="592863443" sldId="8884"/>
            <ac:spMk id="5" creationId="{8362FFBA-12C2-75FE-02F4-0D940B773191}"/>
          </ac:spMkLst>
        </pc:spChg>
      </pc:sldChg>
      <pc:sldChg chg="ord">
        <pc:chgData name="Monica Boni" userId="61af31ea-f51a-4a4c-b7c4-10e4004e27c7" providerId="ADAL" clId="{2316BE79-4E8C-B741-8626-EACFE36D1221}" dt="2024-07-01T14:07:58.673" v="1579" actId="20578"/>
        <pc:sldMkLst>
          <pc:docMk/>
          <pc:sldMk cId="1948631858" sldId="8885"/>
        </pc:sldMkLst>
      </pc:sldChg>
      <pc:sldChg chg="modSp mod">
        <pc:chgData name="Monica Boni" userId="61af31ea-f51a-4a4c-b7c4-10e4004e27c7" providerId="ADAL" clId="{2316BE79-4E8C-B741-8626-EACFE36D1221}" dt="2024-07-01T14:36:33.356" v="3564" actId="115"/>
        <pc:sldMkLst>
          <pc:docMk/>
          <pc:sldMk cId="3349942523" sldId="8888"/>
        </pc:sldMkLst>
        <pc:spChg chg="mod">
          <ac:chgData name="Monica Boni" userId="61af31ea-f51a-4a4c-b7c4-10e4004e27c7" providerId="ADAL" clId="{2316BE79-4E8C-B741-8626-EACFE36D1221}" dt="2024-07-01T14:36:02.865" v="3560" actId="20577"/>
          <ac:spMkLst>
            <pc:docMk/>
            <pc:sldMk cId="3349942523" sldId="8888"/>
            <ac:spMk id="3" creationId="{8796C7C7-49CC-6B4D-5E8B-722E402CA36A}"/>
          </ac:spMkLst>
        </pc:spChg>
        <pc:spChg chg="mod">
          <ac:chgData name="Monica Boni" userId="61af31ea-f51a-4a4c-b7c4-10e4004e27c7" providerId="ADAL" clId="{2316BE79-4E8C-B741-8626-EACFE36D1221}" dt="2024-07-01T14:36:33.356" v="3564" actId="115"/>
          <ac:spMkLst>
            <pc:docMk/>
            <pc:sldMk cId="3349942523" sldId="8888"/>
            <ac:spMk id="4" creationId="{EA2EFA8B-CBD1-8391-5083-0DCE94C6AF23}"/>
          </ac:spMkLst>
        </pc:spChg>
      </pc:sldChg>
      <pc:sldChg chg="modSp mod">
        <pc:chgData name="Monica Boni" userId="61af31ea-f51a-4a4c-b7c4-10e4004e27c7" providerId="ADAL" clId="{2316BE79-4E8C-B741-8626-EACFE36D1221}" dt="2024-07-01T13:56:55.330" v="891" actId="20577"/>
        <pc:sldMkLst>
          <pc:docMk/>
          <pc:sldMk cId="496172720" sldId="8890"/>
        </pc:sldMkLst>
        <pc:spChg chg="mod">
          <ac:chgData name="Monica Boni" userId="61af31ea-f51a-4a4c-b7c4-10e4004e27c7" providerId="ADAL" clId="{2316BE79-4E8C-B741-8626-EACFE36D1221}" dt="2024-07-01T13:56:55.330" v="891" actId="20577"/>
          <ac:spMkLst>
            <pc:docMk/>
            <pc:sldMk cId="496172720" sldId="8890"/>
            <ac:spMk id="3" creationId="{C2467C0C-596C-F84C-AE01-00DF16B2A3DA}"/>
          </ac:spMkLst>
        </pc:spChg>
      </pc:sldChg>
      <pc:sldChg chg="modSp mod">
        <pc:chgData name="Monica Boni" userId="61af31ea-f51a-4a4c-b7c4-10e4004e27c7" providerId="ADAL" clId="{2316BE79-4E8C-B741-8626-EACFE36D1221}" dt="2024-07-01T14:44:00.017" v="3830" actId="115"/>
        <pc:sldMkLst>
          <pc:docMk/>
          <pc:sldMk cId="2204087957" sldId="8891"/>
        </pc:sldMkLst>
        <pc:spChg chg="mod">
          <ac:chgData name="Monica Boni" userId="61af31ea-f51a-4a4c-b7c4-10e4004e27c7" providerId="ADAL" clId="{2316BE79-4E8C-B741-8626-EACFE36D1221}" dt="2024-07-01T14:43:28.455" v="3818" actId="20577"/>
          <ac:spMkLst>
            <pc:docMk/>
            <pc:sldMk cId="2204087957" sldId="8891"/>
            <ac:spMk id="3" creationId="{48C11DF0-F9E7-2B27-DBB5-B73C374F690F}"/>
          </ac:spMkLst>
        </pc:spChg>
        <pc:spChg chg="mod">
          <ac:chgData name="Monica Boni" userId="61af31ea-f51a-4a4c-b7c4-10e4004e27c7" providerId="ADAL" clId="{2316BE79-4E8C-B741-8626-EACFE36D1221}" dt="2024-07-01T14:37:51.193" v="3569"/>
          <ac:spMkLst>
            <pc:docMk/>
            <pc:sldMk cId="2204087957" sldId="8891"/>
            <ac:spMk id="5" creationId="{F645145B-B39F-3FBE-AD0D-7C989F254309}"/>
          </ac:spMkLst>
        </pc:spChg>
        <pc:spChg chg="mod">
          <ac:chgData name="Monica Boni" userId="61af31ea-f51a-4a4c-b7c4-10e4004e27c7" providerId="ADAL" clId="{2316BE79-4E8C-B741-8626-EACFE36D1221}" dt="2024-07-01T14:44:00.017" v="3830" actId="115"/>
          <ac:spMkLst>
            <pc:docMk/>
            <pc:sldMk cId="2204087957" sldId="8891"/>
            <ac:spMk id="7" creationId="{7C9A4013-8777-AC09-EF63-FB612486B638}"/>
          </ac:spMkLst>
        </pc:spChg>
      </pc:sldChg>
      <pc:sldChg chg="modSp mod ord">
        <pc:chgData name="Monica Boni" userId="61af31ea-f51a-4a4c-b7c4-10e4004e27c7" providerId="ADAL" clId="{2316BE79-4E8C-B741-8626-EACFE36D1221}" dt="2024-07-01T14:46:23.615" v="3909"/>
        <pc:sldMkLst>
          <pc:docMk/>
          <pc:sldMk cId="3812682080" sldId="8892"/>
        </pc:sldMkLst>
        <pc:spChg chg="mod">
          <ac:chgData name="Monica Boni" userId="61af31ea-f51a-4a4c-b7c4-10e4004e27c7" providerId="ADAL" clId="{2316BE79-4E8C-B741-8626-EACFE36D1221}" dt="2024-07-01T14:37:51.193" v="3569"/>
          <ac:spMkLst>
            <pc:docMk/>
            <pc:sldMk cId="3812682080" sldId="8892"/>
            <ac:spMk id="2" creationId="{AE22FB61-A86C-E562-A0E7-284DF529285A}"/>
          </ac:spMkLst>
        </pc:spChg>
        <pc:spChg chg="mod">
          <ac:chgData name="Monica Boni" userId="61af31ea-f51a-4a4c-b7c4-10e4004e27c7" providerId="ADAL" clId="{2316BE79-4E8C-B741-8626-EACFE36D1221}" dt="2024-07-01T14:46:23.615" v="3909"/>
          <ac:spMkLst>
            <pc:docMk/>
            <pc:sldMk cId="3812682080" sldId="8892"/>
            <ac:spMk id="3" creationId="{5A8ABA5F-97C7-8707-7950-7F67F60E681D}"/>
          </ac:spMkLst>
        </pc:spChg>
        <pc:spChg chg="mod">
          <ac:chgData name="Monica Boni" userId="61af31ea-f51a-4a4c-b7c4-10e4004e27c7" providerId="ADAL" clId="{2316BE79-4E8C-B741-8626-EACFE36D1221}" dt="2024-07-01T14:13:36.721" v="2007" actId="113"/>
          <ac:spMkLst>
            <pc:docMk/>
            <pc:sldMk cId="3812682080" sldId="8892"/>
            <ac:spMk id="4" creationId="{2580AC0E-0313-009C-2569-34D66D413B4D}"/>
          </ac:spMkLst>
        </pc:spChg>
      </pc:sldChg>
      <pc:sldChg chg="addSp delSp modSp add mod">
        <pc:chgData name="Monica Boni" userId="61af31ea-f51a-4a4c-b7c4-10e4004e27c7" providerId="ADAL" clId="{2316BE79-4E8C-B741-8626-EACFE36D1221}" dt="2024-07-01T14:37:51.193" v="3569"/>
        <pc:sldMkLst>
          <pc:docMk/>
          <pc:sldMk cId="734451108" sldId="8893"/>
        </pc:sldMkLst>
        <pc:spChg chg="mod">
          <ac:chgData name="Monica Boni" userId="61af31ea-f51a-4a4c-b7c4-10e4004e27c7" providerId="ADAL" clId="{2316BE79-4E8C-B741-8626-EACFE36D1221}" dt="2024-07-01T14:37:51.193" v="3569"/>
          <ac:spMkLst>
            <pc:docMk/>
            <pc:sldMk cId="734451108" sldId="8893"/>
            <ac:spMk id="2" creationId="{AE22FB61-A86C-E562-A0E7-284DF529285A}"/>
          </ac:spMkLst>
        </pc:spChg>
        <pc:spChg chg="del">
          <ac:chgData name="Monica Boni" userId="61af31ea-f51a-4a4c-b7c4-10e4004e27c7" providerId="ADAL" clId="{2316BE79-4E8C-B741-8626-EACFE36D1221}" dt="2024-07-01T14:15:06.112" v="2011" actId="478"/>
          <ac:spMkLst>
            <pc:docMk/>
            <pc:sldMk cId="734451108" sldId="8893"/>
            <ac:spMk id="3" creationId="{5A8ABA5F-97C7-8707-7950-7F67F60E681D}"/>
          </ac:spMkLst>
        </pc:spChg>
        <pc:spChg chg="mod">
          <ac:chgData name="Monica Boni" userId="61af31ea-f51a-4a4c-b7c4-10e4004e27c7" providerId="ADAL" clId="{2316BE79-4E8C-B741-8626-EACFE36D1221}" dt="2024-07-01T14:37:51.193" v="3569"/>
          <ac:spMkLst>
            <pc:docMk/>
            <pc:sldMk cId="734451108" sldId="8893"/>
            <ac:spMk id="4" creationId="{2580AC0E-0313-009C-2569-34D66D413B4D}"/>
          </ac:spMkLst>
        </pc:spChg>
        <pc:spChg chg="add mod">
          <ac:chgData name="Monica Boni" userId="61af31ea-f51a-4a4c-b7c4-10e4004e27c7" providerId="ADAL" clId="{2316BE79-4E8C-B741-8626-EACFE36D1221}" dt="2024-07-01T14:32:46.911" v="3493" actId="20577"/>
          <ac:spMkLst>
            <pc:docMk/>
            <pc:sldMk cId="734451108" sldId="8893"/>
            <ac:spMk id="7" creationId="{656BAB83-71C3-21D0-83A2-446D7C8F3E4C}"/>
          </ac:spMkLst>
        </pc:spChg>
        <pc:spChg chg="add del mod">
          <ac:chgData name="Monica Boni" userId="61af31ea-f51a-4a4c-b7c4-10e4004e27c7" providerId="ADAL" clId="{2316BE79-4E8C-B741-8626-EACFE36D1221}" dt="2024-07-01T14:33:17.930" v="3496"/>
          <ac:spMkLst>
            <pc:docMk/>
            <pc:sldMk cId="734451108" sldId="8893"/>
            <ac:spMk id="8" creationId="{78A13340-66CA-02DD-91BF-835DDA7109BD}"/>
          </ac:spMkLst>
        </pc:spChg>
      </pc:sldChg>
      <pc:sldChg chg="del">
        <pc:chgData name="Monica Boni" userId="61af31ea-f51a-4a4c-b7c4-10e4004e27c7" providerId="ADAL" clId="{2316BE79-4E8C-B741-8626-EACFE36D1221}" dt="2024-07-01T13:27:21.434" v="16" actId="2696"/>
        <pc:sldMkLst>
          <pc:docMk/>
          <pc:sldMk cId="3152878553" sldId="8893"/>
        </pc:sldMkLst>
      </pc:sldChg>
      <pc:sldMasterChg chg="delSldLayout">
        <pc:chgData name="Monica Boni" userId="61af31ea-f51a-4a4c-b7c4-10e4004e27c7" providerId="ADAL" clId="{2316BE79-4E8C-B741-8626-EACFE36D1221}" dt="2024-07-01T13:54:52.501" v="676" actId="2696"/>
        <pc:sldMasterMkLst>
          <pc:docMk/>
          <pc:sldMasterMk cId="4116625897" sldId="2147483648"/>
        </pc:sldMasterMkLst>
        <pc:sldLayoutChg chg="del">
          <pc:chgData name="Monica Boni" userId="61af31ea-f51a-4a4c-b7c4-10e4004e27c7" providerId="ADAL" clId="{2316BE79-4E8C-B741-8626-EACFE36D1221}" dt="2024-07-01T13:54:52.501" v="676" actId="2696"/>
          <pc:sldLayoutMkLst>
            <pc:docMk/>
            <pc:sldMasterMk cId="4116625897" sldId="2147483648"/>
            <pc:sldLayoutMk cId="2948747251" sldId="2147483678"/>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D2250E-32A9-DF4E-BA08-5F25B2BCB0C6}" type="datetimeFigureOut">
              <a:rPr lang="it-IT" smtClean="0"/>
              <a:pPr/>
              <a:t>30/07/24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2A34B3-E3CC-7543-AD1E-4D19037255F2}" type="slidenum">
              <a:rPr lang="it-IT" smtClean="0"/>
              <a:pPr/>
              <a:t>‹N›</a:t>
            </a:fld>
            <a:endParaRPr lang="it-IT"/>
          </a:p>
        </p:txBody>
      </p:sp>
    </p:spTree>
    <p:extLst>
      <p:ext uri="{BB962C8B-B14F-4D97-AF65-F5344CB8AC3E}">
        <p14:creationId xmlns:p14="http://schemas.microsoft.com/office/powerpoint/2010/main" val="26437902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9474F-11B2-7492-5132-DDEA8B57373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it-IT"/>
          </a:p>
        </p:txBody>
      </p:sp>
      <p:sp>
        <p:nvSpPr>
          <p:cNvPr id="3" name="Subtitle 2">
            <a:extLst>
              <a:ext uri="{FF2B5EF4-FFF2-40B4-BE49-F238E27FC236}">
                <a16:creationId xmlns:a16="http://schemas.microsoft.com/office/drawing/2014/main" id="{1155A4D9-C4E8-C68A-6CBC-AFD2CE35361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it-IT"/>
          </a:p>
        </p:txBody>
      </p:sp>
      <p:sp>
        <p:nvSpPr>
          <p:cNvPr id="6" name="Slide Number Placeholder 5">
            <a:extLst>
              <a:ext uri="{FF2B5EF4-FFF2-40B4-BE49-F238E27FC236}">
                <a16:creationId xmlns:a16="http://schemas.microsoft.com/office/drawing/2014/main" id="{5221CDAE-5F64-2B6E-D67F-103B5B8674F5}"/>
              </a:ext>
            </a:extLst>
          </p:cNvPr>
          <p:cNvSpPr>
            <a:spLocks noGrp="1"/>
          </p:cNvSpPr>
          <p:nvPr>
            <p:ph type="sldNum" sz="quarter" idx="12"/>
          </p:nvPr>
        </p:nvSpPr>
        <p:spPr/>
        <p:txBody>
          <a:bodyPr/>
          <a:lstStyle/>
          <a:p>
            <a:fld id="{E006A469-36A0-472D-AF10-FE5A841B8CFD}" type="slidenum">
              <a:rPr lang="it-IT" smtClean="0"/>
              <a:pPr/>
              <a:t>‹N›</a:t>
            </a:fld>
            <a:endParaRPr lang="it-IT"/>
          </a:p>
        </p:txBody>
      </p:sp>
    </p:spTree>
    <p:extLst>
      <p:ext uri="{BB962C8B-B14F-4D97-AF65-F5344CB8AC3E}">
        <p14:creationId xmlns:p14="http://schemas.microsoft.com/office/powerpoint/2010/main" val="753972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03E07-DB87-FC0A-9BF3-49B71FB41FBC}"/>
              </a:ext>
            </a:extLst>
          </p:cNvPr>
          <p:cNvSpPr>
            <a:spLocks noGrp="1"/>
          </p:cNvSpPr>
          <p:nvPr>
            <p:ph type="title"/>
          </p:nvPr>
        </p:nvSpPr>
        <p:spPr/>
        <p:txBody>
          <a:bodyPr/>
          <a:lstStyle/>
          <a:p>
            <a:r>
              <a:rPr lang="en-US"/>
              <a:t>Click to edit Master title style</a:t>
            </a:r>
            <a:endParaRPr lang="it-IT"/>
          </a:p>
        </p:txBody>
      </p:sp>
      <p:sp>
        <p:nvSpPr>
          <p:cNvPr id="3" name="Vertical Text Placeholder 2">
            <a:extLst>
              <a:ext uri="{FF2B5EF4-FFF2-40B4-BE49-F238E27FC236}">
                <a16:creationId xmlns:a16="http://schemas.microsoft.com/office/drawing/2014/main" id="{B43662E4-A4EC-4B6C-75ED-5FE75E4AE4A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Date Placeholder 3">
            <a:extLst>
              <a:ext uri="{FF2B5EF4-FFF2-40B4-BE49-F238E27FC236}">
                <a16:creationId xmlns:a16="http://schemas.microsoft.com/office/drawing/2014/main" id="{9D66B6C2-2155-268F-281C-1AD746399793}"/>
              </a:ext>
            </a:extLst>
          </p:cNvPr>
          <p:cNvSpPr>
            <a:spLocks noGrp="1"/>
          </p:cNvSpPr>
          <p:nvPr>
            <p:ph type="dt" sz="half" idx="10"/>
          </p:nvPr>
        </p:nvSpPr>
        <p:spPr>
          <a:xfrm>
            <a:off x="838200" y="6356350"/>
            <a:ext cx="2743200" cy="365125"/>
          </a:xfrm>
          <a:prstGeom prst="rect">
            <a:avLst/>
          </a:prstGeom>
        </p:spPr>
        <p:txBody>
          <a:bodyPr/>
          <a:lstStyle/>
          <a:p>
            <a:endParaRPr lang="it-IT"/>
          </a:p>
        </p:txBody>
      </p:sp>
      <p:sp>
        <p:nvSpPr>
          <p:cNvPr id="5" name="Footer Placeholder 4">
            <a:extLst>
              <a:ext uri="{FF2B5EF4-FFF2-40B4-BE49-F238E27FC236}">
                <a16:creationId xmlns:a16="http://schemas.microsoft.com/office/drawing/2014/main" id="{8F83F359-77A9-6A2D-F29A-59E1E00984E4}"/>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6" name="Slide Number Placeholder 5">
            <a:extLst>
              <a:ext uri="{FF2B5EF4-FFF2-40B4-BE49-F238E27FC236}">
                <a16:creationId xmlns:a16="http://schemas.microsoft.com/office/drawing/2014/main" id="{E033A057-3996-BDDA-32DF-63C688ECE51C}"/>
              </a:ext>
            </a:extLst>
          </p:cNvPr>
          <p:cNvSpPr>
            <a:spLocks noGrp="1"/>
          </p:cNvSpPr>
          <p:nvPr>
            <p:ph type="sldNum" sz="quarter" idx="12"/>
          </p:nvPr>
        </p:nvSpPr>
        <p:spPr/>
        <p:txBody>
          <a:bodyPr/>
          <a:lstStyle/>
          <a:p>
            <a:fld id="{E006A469-36A0-472D-AF10-FE5A841B8CFD}" type="slidenum">
              <a:rPr lang="it-IT" smtClean="0"/>
              <a:pPr/>
              <a:t>‹N›</a:t>
            </a:fld>
            <a:endParaRPr lang="it-IT"/>
          </a:p>
        </p:txBody>
      </p:sp>
    </p:spTree>
    <p:extLst>
      <p:ext uri="{BB962C8B-B14F-4D97-AF65-F5344CB8AC3E}">
        <p14:creationId xmlns:p14="http://schemas.microsoft.com/office/powerpoint/2010/main" val="129350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F99ABC-0170-42DD-E26D-200496E2E44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it-IT"/>
          </a:p>
        </p:txBody>
      </p:sp>
      <p:sp>
        <p:nvSpPr>
          <p:cNvPr id="3" name="Vertical Text Placeholder 2">
            <a:extLst>
              <a:ext uri="{FF2B5EF4-FFF2-40B4-BE49-F238E27FC236}">
                <a16:creationId xmlns:a16="http://schemas.microsoft.com/office/drawing/2014/main" id="{B161C1E8-735A-C35B-7ADC-5B71C14467E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Date Placeholder 3">
            <a:extLst>
              <a:ext uri="{FF2B5EF4-FFF2-40B4-BE49-F238E27FC236}">
                <a16:creationId xmlns:a16="http://schemas.microsoft.com/office/drawing/2014/main" id="{FEA17A0D-F9D6-5FF2-696A-739AC9ED8A62}"/>
              </a:ext>
            </a:extLst>
          </p:cNvPr>
          <p:cNvSpPr>
            <a:spLocks noGrp="1"/>
          </p:cNvSpPr>
          <p:nvPr>
            <p:ph type="dt" sz="half" idx="10"/>
          </p:nvPr>
        </p:nvSpPr>
        <p:spPr>
          <a:xfrm>
            <a:off x="838200" y="6356350"/>
            <a:ext cx="2743200" cy="365125"/>
          </a:xfrm>
          <a:prstGeom prst="rect">
            <a:avLst/>
          </a:prstGeom>
        </p:spPr>
        <p:txBody>
          <a:bodyPr/>
          <a:lstStyle/>
          <a:p>
            <a:endParaRPr lang="it-IT"/>
          </a:p>
        </p:txBody>
      </p:sp>
      <p:sp>
        <p:nvSpPr>
          <p:cNvPr id="5" name="Footer Placeholder 4">
            <a:extLst>
              <a:ext uri="{FF2B5EF4-FFF2-40B4-BE49-F238E27FC236}">
                <a16:creationId xmlns:a16="http://schemas.microsoft.com/office/drawing/2014/main" id="{068B2D07-2EA9-8998-543E-F1E421C7CD6B}"/>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6" name="Slide Number Placeholder 5">
            <a:extLst>
              <a:ext uri="{FF2B5EF4-FFF2-40B4-BE49-F238E27FC236}">
                <a16:creationId xmlns:a16="http://schemas.microsoft.com/office/drawing/2014/main" id="{904C225A-EAE1-0AB3-CB03-45B549EB6C0D}"/>
              </a:ext>
            </a:extLst>
          </p:cNvPr>
          <p:cNvSpPr>
            <a:spLocks noGrp="1"/>
          </p:cNvSpPr>
          <p:nvPr>
            <p:ph type="sldNum" sz="quarter" idx="12"/>
          </p:nvPr>
        </p:nvSpPr>
        <p:spPr/>
        <p:txBody>
          <a:bodyPr/>
          <a:lstStyle/>
          <a:p>
            <a:fld id="{E006A469-36A0-472D-AF10-FE5A841B8CFD}" type="slidenum">
              <a:rPr lang="it-IT" smtClean="0"/>
              <a:pPr/>
              <a:t>‹N›</a:t>
            </a:fld>
            <a:endParaRPr lang="it-IT"/>
          </a:p>
        </p:txBody>
      </p:sp>
    </p:spTree>
    <p:extLst>
      <p:ext uri="{BB962C8B-B14F-4D97-AF65-F5344CB8AC3E}">
        <p14:creationId xmlns:p14="http://schemas.microsoft.com/office/powerpoint/2010/main" val="32262613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Layout personalizzato">
    <p:spTree>
      <p:nvGrpSpPr>
        <p:cNvPr id="1" name=""/>
        <p:cNvGrpSpPr/>
        <p:nvPr/>
      </p:nvGrpSpPr>
      <p:grpSpPr>
        <a:xfrm>
          <a:off x="0" y="0"/>
          <a:ext cx="0" cy="0"/>
          <a:chOff x="0" y="0"/>
          <a:chExt cx="0" cy="0"/>
        </a:xfrm>
      </p:grpSpPr>
      <p:sp>
        <p:nvSpPr>
          <p:cNvPr id="5" name="Segnaposto data 3">
            <a:extLst>
              <a:ext uri="{FF2B5EF4-FFF2-40B4-BE49-F238E27FC236}">
                <a16:creationId xmlns:a16="http://schemas.microsoft.com/office/drawing/2014/main" id="{EC5C8065-8CE6-804E-9969-88A23804E217}"/>
              </a:ext>
            </a:extLst>
          </p:cNvPr>
          <p:cNvSpPr>
            <a:spLocks noGrp="1"/>
          </p:cNvSpPr>
          <p:nvPr>
            <p:ph type="dt" sz="half" idx="2"/>
          </p:nvPr>
        </p:nvSpPr>
        <p:spPr>
          <a:xfrm>
            <a:off x="4887686" y="532492"/>
            <a:ext cx="2743200" cy="365125"/>
          </a:xfrm>
          <a:prstGeom prst="rect">
            <a:avLst/>
          </a:prstGeom>
        </p:spPr>
        <p:txBody>
          <a:bodyPr vert="horz" lIns="91440" tIns="45720" rIns="91440" bIns="45720" rtlCol="0" anchor="ctr"/>
          <a:lstStyle>
            <a:lvl1pPr algn="ctr">
              <a:defRPr sz="1200" b="0" i="0">
                <a:solidFill>
                  <a:schemeClr val="bg1"/>
                </a:solidFill>
                <a:latin typeface="Helvetica Light" panose="020B0403020202020204" pitchFamily="34" charset="0"/>
              </a:defRPr>
            </a:lvl1pPr>
          </a:lstStyle>
          <a:p>
            <a:endParaRPr lang="it-IT" dirty="0"/>
          </a:p>
        </p:txBody>
      </p:sp>
      <p:sp>
        <p:nvSpPr>
          <p:cNvPr id="6" name="Segnaposto titolo 1">
            <a:extLst>
              <a:ext uri="{FF2B5EF4-FFF2-40B4-BE49-F238E27FC236}">
                <a16:creationId xmlns:a16="http://schemas.microsoft.com/office/drawing/2014/main" id="{C3E89C2E-711E-E14F-ACF9-15A2F922CE0B}"/>
              </a:ext>
            </a:extLst>
          </p:cNvPr>
          <p:cNvSpPr>
            <a:spLocks noGrp="1"/>
          </p:cNvSpPr>
          <p:nvPr>
            <p:ph type="title"/>
          </p:nvPr>
        </p:nvSpPr>
        <p:spPr>
          <a:xfrm>
            <a:off x="1584960" y="2458085"/>
            <a:ext cx="9052560" cy="1325563"/>
          </a:xfrm>
          <a:prstGeom prst="rect">
            <a:avLst/>
          </a:prstGeom>
        </p:spPr>
        <p:txBody>
          <a:bodyPr vert="horz" lIns="91440" tIns="45720" rIns="91440" bIns="45720" rtlCol="0" anchor="b">
            <a:normAutofit/>
          </a:bodyPr>
          <a:lstStyle/>
          <a:p>
            <a:r>
              <a:rPr lang="it-IT" dirty="0"/>
              <a:t>Fare clic per modificare lo stile </a:t>
            </a:r>
            <a:br>
              <a:rPr lang="it-IT" dirty="0"/>
            </a:br>
            <a:r>
              <a:rPr lang="it-IT" dirty="0"/>
              <a:t>del titolo dello schema</a:t>
            </a:r>
          </a:p>
        </p:txBody>
      </p:sp>
    </p:spTree>
    <p:extLst>
      <p:ext uri="{BB962C8B-B14F-4D97-AF65-F5344CB8AC3E}">
        <p14:creationId xmlns:p14="http://schemas.microsoft.com/office/powerpoint/2010/main" val="13073180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CE113CF-CE6F-9B66-8E83-FA584113FEE4}"/>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A1DF3E8D-413F-8FBC-2E71-403A65EC6D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9C04A0C6-5963-FAB9-D449-8E5638D7EF7B}"/>
              </a:ext>
            </a:extLst>
          </p:cNvPr>
          <p:cNvSpPr>
            <a:spLocks noGrp="1"/>
          </p:cNvSpPr>
          <p:nvPr>
            <p:ph type="dt" sz="half" idx="10"/>
          </p:nvPr>
        </p:nvSpPr>
        <p:spPr/>
        <p:txBody>
          <a:bodyPr/>
          <a:lstStyle/>
          <a:p>
            <a:endParaRPr lang="it-IT"/>
          </a:p>
        </p:txBody>
      </p:sp>
      <p:sp>
        <p:nvSpPr>
          <p:cNvPr id="5" name="Segnaposto piè di pagina 4">
            <a:extLst>
              <a:ext uri="{FF2B5EF4-FFF2-40B4-BE49-F238E27FC236}">
                <a16:creationId xmlns:a16="http://schemas.microsoft.com/office/drawing/2014/main" id="{F2D5163F-16FB-C450-C81B-6603BFEF7CE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0F74274-E5E2-35F7-6032-14DFFDFD3054}"/>
              </a:ext>
            </a:extLst>
          </p:cNvPr>
          <p:cNvSpPr>
            <a:spLocks noGrp="1"/>
          </p:cNvSpPr>
          <p:nvPr>
            <p:ph type="sldNum" sz="quarter" idx="12"/>
          </p:nvPr>
        </p:nvSpPr>
        <p:spPr/>
        <p:txBody>
          <a:bodyPr/>
          <a:lstStyle/>
          <a:p>
            <a:fld id="{C0A95DD7-69C2-B044-A6F7-92E3F8894732}" type="slidenum">
              <a:rPr lang="it-IT" smtClean="0"/>
              <a:pPr/>
              <a:t>‹N›</a:t>
            </a:fld>
            <a:endParaRPr lang="it-IT"/>
          </a:p>
        </p:txBody>
      </p:sp>
    </p:spTree>
    <p:extLst>
      <p:ext uri="{BB962C8B-B14F-4D97-AF65-F5344CB8AC3E}">
        <p14:creationId xmlns:p14="http://schemas.microsoft.com/office/powerpoint/2010/main" val="27768563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23250D-CA9D-0636-D806-8631A0EA1A13}"/>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9195B8F-BE5F-8756-78D0-0E88AA6B3B6B}"/>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F5F3D73-F4E2-B8D4-B2A7-5ACFEC3101B4}"/>
              </a:ext>
            </a:extLst>
          </p:cNvPr>
          <p:cNvSpPr>
            <a:spLocks noGrp="1"/>
          </p:cNvSpPr>
          <p:nvPr>
            <p:ph type="dt" sz="half" idx="10"/>
          </p:nvPr>
        </p:nvSpPr>
        <p:spPr/>
        <p:txBody>
          <a:bodyPr/>
          <a:lstStyle/>
          <a:p>
            <a:endParaRPr lang="it-IT"/>
          </a:p>
        </p:txBody>
      </p:sp>
      <p:sp>
        <p:nvSpPr>
          <p:cNvPr id="5" name="Segnaposto piè di pagina 4">
            <a:extLst>
              <a:ext uri="{FF2B5EF4-FFF2-40B4-BE49-F238E27FC236}">
                <a16:creationId xmlns:a16="http://schemas.microsoft.com/office/drawing/2014/main" id="{2AF3AB91-3AF1-1A57-21AD-30E1036C110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64231C0-768E-6CA5-36CC-CC3FE30F4A66}"/>
              </a:ext>
            </a:extLst>
          </p:cNvPr>
          <p:cNvSpPr>
            <a:spLocks noGrp="1"/>
          </p:cNvSpPr>
          <p:nvPr>
            <p:ph type="sldNum" sz="quarter" idx="12"/>
          </p:nvPr>
        </p:nvSpPr>
        <p:spPr/>
        <p:txBody>
          <a:bodyPr/>
          <a:lstStyle/>
          <a:p>
            <a:fld id="{C0A95DD7-69C2-B044-A6F7-92E3F8894732}" type="slidenum">
              <a:rPr lang="it-IT" smtClean="0"/>
              <a:pPr/>
              <a:t>‹N›</a:t>
            </a:fld>
            <a:endParaRPr lang="it-IT"/>
          </a:p>
        </p:txBody>
      </p:sp>
    </p:spTree>
    <p:extLst>
      <p:ext uri="{BB962C8B-B14F-4D97-AF65-F5344CB8AC3E}">
        <p14:creationId xmlns:p14="http://schemas.microsoft.com/office/powerpoint/2010/main" val="9727250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0606896-B05F-2783-98D0-A320D1D0E808}"/>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0255774E-B8C4-2C68-AADA-BA31BFD4544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016281E0-32E1-7799-FEEC-733619D3DC06}"/>
              </a:ext>
            </a:extLst>
          </p:cNvPr>
          <p:cNvSpPr>
            <a:spLocks noGrp="1"/>
          </p:cNvSpPr>
          <p:nvPr>
            <p:ph type="dt" sz="half" idx="10"/>
          </p:nvPr>
        </p:nvSpPr>
        <p:spPr/>
        <p:txBody>
          <a:bodyPr/>
          <a:lstStyle/>
          <a:p>
            <a:endParaRPr lang="it-IT"/>
          </a:p>
        </p:txBody>
      </p:sp>
      <p:sp>
        <p:nvSpPr>
          <p:cNvPr id="5" name="Segnaposto piè di pagina 4">
            <a:extLst>
              <a:ext uri="{FF2B5EF4-FFF2-40B4-BE49-F238E27FC236}">
                <a16:creationId xmlns:a16="http://schemas.microsoft.com/office/drawing/2014/main" id="{8E12518B-0F80-6672-6101-2EFA80764AA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5F815F8-6218-3C0E-C3FE-C6B8157CA713}"/>
              </a:ext>
            </a:extLst>
          </p:cNvPr>
          <p:cNvSpPr>
            <a:spLocks noGrp="1"/>
          </p:cNvSpPr>
          <p:nvPr>
            <p:ph type="sldNum" sz="quarter" idx="12"/>
          </p:nvPr>
        </p:nvSpPr>
        <p:spPr/>
        <p:txBody>
          <a:bodyPr/>
          <a:lstStyle/>
          <a:p>
            <a:fld id="{C0A95DD7-69C2-B044-A6F7-92E3F8894732}" type="slidenum">
              <a:rPr lang="it-IT" smtClean="0"/>
              <a:pPr/>
              <a:t>‹N›</a:t>
            </a:fld>
            <a:endParaRPr lang="it-IT"/>
          </a:p>
        </p:txBody>
      </p:sp>
    </p:spTree>
    <p:extLst>
      <p:ext uri="{BB962C8B-B14F-4D97-AF65-F5344CB8AC3E}">
        <p14:creationId xmlns:p14="http://schemas.microsoft.com/office/powerpoint/2010/main" val="27379839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E393BA-5BE5-0AFE-A39C-45DE924EB80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430E8B0-6A47-DE25-D57B-A21BE4A5FC72}"/>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AEBCA613-73DF-7FFF-E8F8-F15650A9C436}"/>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F39CF15B-08BC-FA0F-AF44-C096B25F1BA5}"/>
              </a:ext>
            </a:extLst>
          </p:cNvPr>
          <p:cNvSpPr>
            <a:spLocks noGrp="1"/>
          </p:cNvSpPr>
          <p:nvPr>
            <p:ph type="dt" sz="half" idx="10"/>
          </p:nvPr>
        </p:nvSpPr>
        <p:spPr/>
        <p:txBody>
          <a:bodyPr/>
          <a:lstStyle/>
          <a:p>
            <a:endParaRPr lang="it-IT"/>
          </a:p>
        </p:txBody>
      </p:sp>
      <p:sp>
        <p:nvSpPr>
          <p:cNvPr id="6" name="Segnaposto piè di pagina 5">
            <a:extLst>
              <a:ext uri="{FF2B5EF4-FFF2-40B4-BE49-F238E27FC236}">
                <a16:creationId xmlns:a16="http://schemas.microsoft.com/office/drawing/2014/main" id="{05370E68-EC85-7F84-F862-6F5FA99923B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1496864-C4A4-1F84-C16F-3689B0E94573}"/>
              </a:ext>
            </a:extLst>
          </p:cNvPr>
          <p:cNvSpPr>
            <a:spLocks noGrp="1"/>
          </p:cNvSpPr>
          <p:nvPr>
            <p:ph type="sldNum" sz="quarter" idx="12"/>
          </p:nvPr>
        </p:nvSpPr>
        <p:spPr/>
        <p:txBody>
          <a:bodyPr/>
          <a:lstStyle/>
          <a:p>
            <a:fld id="{C0A95DD7-69C2-B044-A6F7-92E3F8894732}" type="slidenum">
              <a:rPr lang="it-IT" smtClean="0"/>
              <a:pPr/>
              <a:t>‹N›</a:t>
            </a:fld>
            <a:endParaRPr lang="it-IT"/>
          </a:p>
        </p:txBody>
      </p:sp>
    </p:spTree>
    <p:extLst>
      <p:ext uri="{BB962C8B-B14F-4D97-AF65-F5344CB8AC3E}">
        <p14:creationId xmlns:p14="http://schemas.microsoft.com/office/powerpoint/2010/main" val="9846930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58A0602-B8FC-4DC6-1FBC-E9F8D69AF0D0}"/>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F2FEBC2E-33F4-7B20-CE6A-EF4F1FC099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C18ABEA0-4DBD-8B46-4FAE-55E4FC16BC28}"/>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789EE898-066A-C2E0-CF76-21C512A8CF1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92697FC4-C03C-5269-D457-1358A2C1A1FE}"/>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B6CE0251-4713-A15B-5724-D4819AA115E3}"/>
              </a:ext>
            </a:extLst>
          </p:cNvPr>
          <p:cNvSpPr>
            <a:spLocks noGrp="1"/>
          </p:cNvSpPr>
          <p:nvPr>
            <p:ph type="dt" sz="half" idx="10"/>
          </p:nvPr>
        </p:nvSpPr>
        <p:spPr/>
        <p:txBody>
          <a:bodyPr/>
          <a:lstStyle/>
          <a:p>
            <a:endParaRPr lang="it-IT"/>
          </a:p>
        </p:txBody>
      </p:sp>
      <p:sp>
        <p:nvSpPr>
          <p:cNvPr id="8" name="Segnaposto piè di pagina 7">
            <a:extLst>
              <a:ext uri="{FF2B5EF4-FFF2-40B4-BE49-F238E27FC236}">
                <a16:creationId xmlns:a16="http://schemas.microsoft.com/office/drawing/2014/main" id="{A9EE25A3-73E3-4486-A9C1-9C98C5221257}"/>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62DB0A31-EA98-003F-F8E5-606AFCBBADBC}"/>
              </a:ext>
            </a:extLst>
          </p:cNvPr>
          <p:cNvSpPr>
            <a:spLocks noGrp="1"/>
          </p:cNvSpPr>
          <p:nvPr>
            <p:ph type="sldNum" sz="quarter" idx="12"/>
          </p:nvPr>
        </p:nvSpPr>
        <p:spPr/>
        <p:txBody>
          <a:bodyPr/>
          <a:lstStyle/>
          <a:p>
            <a:fld id="{C0A95DD7-69C2-B044-A6F7-92E3F8894732}" type="slidenum">
              <a:rPr lang="it-IT" smtClean="0"/>
              <a:pPr/>
              <a:t>‹N›</a:t>
            </a:fld>
            <a:endParaRPr lang="it-IT"/>
          </a:p>
        </p:txBody>
      </p:sp>
    </p:spTree>
    <p:extLst>
      <p:ext uri="{BB962C8B-B14F-4D97-AF65-F5344CB8AC3E}">
        <p14:creationId xmlns:p14="http://schemas.microsoft.com/office/powerpoint/2010/main" val="35164547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12EAFA0-BFE8-1389-9203-8A84A9D00EFE}"/>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85F8E84B-BA37-1B52-59D6-60C3A1AD2DFD}"/>
              </a:ext>
            </a:extLst>
          </p:cNvPr>
          <p:cNvSpPr>
            <a:spLocks noGrp="1"/>
          </p:cNvSpPr>
          <p:nvPr>
            <p:ph type="dt" sz="half" idx="10"/>
          </p:nvPr>
        </p:nvSpPr>
        <p:spPr/>
        <p:txBody>
          <a:bodyPr/>
          <a:lstStyle/>
          <a:p>
            <a:endParaRPr lang="it-IT"/>
          </a:p>
        </p:txBody>
      </p:sp>
      <p:sp>
        <p:nvSpPr>
          <p:cNvPr id="4" name="Segnaposto piè di pagina 3">
            <a:extLst>
              <a:ext uri="{FF2B5EF4-FFF2-40B4-BE49-F238E27FC236}">
                <a16:creationId xmlns:a16="http://schemas.microsoft.com/office/drawing/2014/main" id="{BD39CA8A-4E16-7012-C97B-3ABA31B9A912}"/>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70D135DC-8B14-8727-DA9B-791AE0633571}"/>
              </a:ext>
            </a:extLst>
          </p:cNvPr>
          <p:cNvSpPr>
            <a:spLocks noGrp="1"/>
          </p:cNvSpPr>
          <p:nvPr>
            <p:ph type="sldNum" sz="quarter" idx="12"/>
          </p:nvPr>
        </p:nvSpPr>
        <p:spPr/>
        <p:txBody>
          <a:bodyPr/>
          <a:lstStyle/>
          <a:p>
            <a:fld id="{C0A95DD7-69C2-B044-A6F7-92E3F8894732}" type="slidenum">
              <a:rPr lang="it-IT" smtClean="0"/>
              <a:pPr/>
              <a:t>‹N›</a:t>
            </a:fld>
            <a:endParaRPr lang="it-IT"/>
          </a:p>
        </p:txBody>
      </p:sp>
    </p:spTree>
    <p:extLst>
      <p:ext uri="{BB962C8B-B14F-4D97-AF65-F5344CB8AC3E}">
        <p14:creationId xmlns:p14="http://schemas.microsoft.com/office/powerpoint/2010/main" val="28154304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1132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F1028-809D-DD35-D087-AE72EDEBAE10}"/>
              </a:ext>
            </a:extLst>
          </p:cNvPr>
          <p:cNvSpPr>
            <a:spLocks noGrp="1"/>
          </p:cNvSpPr>
          <p:nvPr>
            <p:ph type="title"/>
          </p:nvPr>
        </p:nvSpPr>
        <p:spPr/>
        <p:txBody>
          <a:bodyPr/>
          <a:lstStyle/>
          <a:p>
            <a:r>
              <a:rPr lang="en-US"/>
              <a:t>Click to edit Master title style</a:t>
            </a:r>
            <a:endParaRPr lang="it-IT"/>
          </a:p>
        </p:txBody>
      </p:sp>
      <p:sp>
        <p:nvSpPr>
          <p:cNvPr id="3" name="Content Placeholder 2">
            <a:extLst>
              <a:ext uri="{FF2B5EF4-FFF2-40B4-BE49-F238E27FC236}">
                <a16:creationId xmlns:a16="http://schemas.microsoft.com/office/drawing/2014/main" id="{C0DD40B2-38A7-AD0C-1AF6-3FEE974BEF80}"/>
              </a:ext>
            </a:extLst>
          </p:cNvPr>
          <p:cNvSpPr>
            <a:spLocks noGrp="1"/>
          </p:cNvSpPr>
          <p:nvPr>
            <p:ph idx="1"/>
          </p:nvPr>
        </p:nvSpPr>
        <p:spPr>
          <a:xfrm>
            <a:off x="851847" y="1498082"/>
            <a:ext cx="10953465" cy="38236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Date Placeholder 3">
            <a:extLst>
              <a:ext uri="{FF2B5EF4-FFF2-40B4-BE49-F238E27FC236}">
                <a16:creationId xmlns:a16="http://schemas.microsoft.com/office/drawing/2014/main" id="{0318C22C-0C6A-5FD3-5FC7-A2E7445D7562}"/>
              </a:ext>
            </a:extLst>
          </p:cNvPr>
          <p:cNvSpPr>
            <a:spLocks noGrp="1"/>
          </p:cNvSpPr>
          <p:nvPr>
            <p:ph type="dt" sz="half" idx="10"/>
          </p:nvPr>
        </p:nvSpPr>
        <p:spPr>
          <a:xfrm>
            <a:off x="838200" y="6356350"/>
            <a:ext cx="2743200" cy="365125"/>
          </a:xfrm>
          <a:prstGeom prst="rect">
            <a:avLst/>
          </a:prstGeom>
        </p:spPr>
        <p:txBody>
          <a:bodyPr/>
          <a:lstStyle/>
          <a:p>
            <a:endParaRPr lang="it-IT"/>
          </a:p>
        </p:txBody>
      </p:sp>
      <p:sp>
        <p:nvSpPr>
          <p:cNvPr id="5" name="Footer Placeholder 4">
            <a:extLst>
              <a:ext uri="{FF2B5EF4-FFF2-40B4-BE49-F238E27FC236}">
                <a16:creationId xmlns:a16="http://schemas.microsoft.com/office/drawing/2014/main" id="{E1856CA1-07C9-6AAD-091C-A9EBF921FD02}"/>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6" name="Slide Number Placeholder 5">
            <a:extLst>
              <a:ext uri="{FF2B5EF4-FFF2-40B4-BE49-F238E27FC236}">
                <a16:creationId xmlns:a16="http://schemas.microsoft.com/office/drawing/2014/main" id="{28245DCB-1E3E-9703-AE68-569BF1BD295F}"/>
              </a:ext>
            </a:extLst>
          </p:cNvPr>
          <p:cNvSpPr>
            <a:spLocks noGrp="1"/>
          </p:cNvSpPr>
          <p:nvPr>
            <p:ph type="sldNum" sz="quarter" idx="12"/>
          </p:nvPr>
        </p:nvSpPr>
        <p:spPr/>
        <p:txBody>
          <a:bodyPr/>
          <a:lstStyle/>
          <a:p>
            <a:fld id="{E006A469-36A0-472D-AF10-FE5A841B8CFD}" type="slidenum">
              <a:rPr lang="it-IT" smtClean="0"/>
              <a:pPr/>
              <a:t>‹N›</a:t>
            </a:fld>
            <a:endParaRPr lang="it-IT"/>
          </a:p>
        </p:txBody>
      </p:sp>
    </p:spTree>
    <p:extLst>
      <p:ext uri="{BB962C8B-B14F-4D97-AF65-F5344CB8AC3E}">
        <p14:creationId xmlns:p14="http://schemas.microsoft.com/office/powerpoint/2010/main" val="37058258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A66660-3F4D-2551-B73D-0865C72694FE}"/>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31DF223-78FE-CD3D-930B-2AE4C6C7CB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89FBA705-F424-ED96-6F2E-B92DC71B2F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3F8652D5-A696-CD68-A3EE-95280DDEA010}"/>
              </a:ext>
            </a:extLst>
          </p:cNvPr>
          <p:cNvSpPr>
            <a:spLocks noGrp="1"/>
          </p:cNvSpPr>
          <p:nvPr>
            <p:ph type="dt" sz="half" idx="10"/>
          </p:nvPr>
        </p:nvSpPr>
        <p:spPr/>
        <p:txBody>
          <a:bodyPr/>
          <a:lstStyle/>
          <a:p>
            <a:endParaRPr lang="it-IT"/>
          </a:p>
        </p:txBody>
      </p:sp>
      <p:sp>
        <p:nvSpPr>
          <p:cNvPr id="6" name="Segnaposto piè di pagina 5">
            <a:extLst>
              <a:ext uri="{FF2B5EF4-FFF2-40B4-BE49-F238E27FC236}">
                <a16:creationId xmlns:a16="http://schemas.microsoft.com/office/drawing/2014/main" id="{884366ED-E681-3751-E0F9-E295CB96F1A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6CEDD74-384D-C56D-F958-2BBF3D3026CD}"/>
              </a:ext>
            </a:extLst>
          </p:cNvPr>
          <p:cNvSpPr>
            <a:spLocks noGrp="1"/>
          </p:cNvSpPr>
          <p:nvPr>
            <p:ph type="sldNum" sz="quarter" idx="12"/>
          </p:nvPr>
        </p:nvSpPr>
        <p:spPr/>
        <p:txBody>
          <a:bodyPr/>
          <a:lstStyle/>
          <a:p>
            <a:fld id="{C0A95DD7-69C2-B044-A6F7-92E3F8894732}" type="slidenum">
              <a:rPr lang="it-IT" smtClean="0"/>
              <a:pPr/>
              <a:t>‹N›</a:t>
            </a:fld>
            <a:endParaRPr lang="it-IT"/>
          </a:p>
        </p:txBody>
      </p:sp>
    </p:spTree>
    <p:extLst>
      <p:ext uri="{BB962C8B-B14F-4D97-AF65-F5344CB8AC3E}">
        <p14:creationId xmlns:p14="http://schemas.microsoft.com/office/powerpoint/2010/main" val="20628553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95387C-DDBB-EA6E-5E96-B51FC356C22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4B13E4D2-0EC3-1DD1-9B7F-FC09230BDF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ACEB3FF2-7F3D-082E-D0AF-CFAF300125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B580515F-1735-83E7-F7BB-34A36C37F4A1}"/>
              </a:ext>
            </a:extLst>
          </p:cNvPr>
          <p:cNvSpPr>
            <a:spLocks noGrp="1"/>
          </p:cNvSpPr>
          <p:nvPr>
            <p:ph type="dt" sz="half" idx="10"/>
          </p:nvPr>
        </p:nvSpPr>
        <p:spPr/>
        <p:txBody>
          <a:bodyPr/>
          <a:lstStyle/>
          <a:p>
            <a:endParaRPr lang="it-IT"/>
          </a:p>
        </p:txBody>
      </p:sp>
      <p:sp>
        <p:nvSpPr>
          <p:cNvPr id="6" name="Segnaposto piè di pagina 5">
            <a:extLst>
              <a:ext uri="{FF2B5EF4-FFF2-40B4-BE49-F238E27FC236}">
                <a16:creationId xmlns:a16="http://schemas.microsoft.com/office/drawing/2014/main" id="{E8D229C4-47FA-A37C-AA3E-4F0D8E9D6A3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B4361CD-54B6-A740-AD4A-51D2E9690248}"/>
              </a:ext>
            </a:extLst>
          </p:cNvPr>
          <p:cNvSpPr>
            <a:spLocks noGrp="1"/>
          </p:cNvSpPr>
          <p:nvPr>
            <p:ph type="sldNum" sz="quarter" idx="12"/>
          </p:nvPr>
        </p:nvSpPr>
        <p:spPr/>
        <p:txBody>
          <a:bodyPr/>
          <a:lstStyle/>
          <a:p>
            <a:fld id="{C0A95DD7-69C2-B044-A6F7-92E3F8894732}" type="slidenum">
              <a:rPr lang="it-IT" smtClean="0"/>
              <a:pPr/>
              <a:t>‹N›</a:t>
            </a:fld>
            <a:endParaRPr lang="it-IT"/>
          </a:p>
        </p:txBody>
      </p:sp>
    </p:spTree>
    <p:extLst>
      <p:ext uri="{BB962C8B-B14F-4D97-AF65-F5344CB8AC3E}">
        <p14:creationId xmlns:p14="http://schemas.microsoft.com/office/powerpoint/2010/main" val="20826256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D9A3510-F139-FE52-A90B-315DF30AFDD3}"/>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0CB460D6-3A71-186C-0AD4-FB26C43CFE01}"/>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1BD7DB1-3627-7D56-BDC8-F8F7666DF3C8}"/>
              </a:ext>
            </a:extLst>
          </p:cNvPr>
          <p:cNvSpPr>
            <a:spLocks noGrp="1"/>
          </p:cNvSpPr>
          <p:nvPr>
            <p:ph type="dt" sz="half" idx="10"/>
          </p:nvPr>
        </p:nvSpPr>
        <p:spPr/>
        <p:txBody>
          <a:bodyPr/>
          <a:lstStyle/>
          <a:p>
            <a:endParaRPr lang="it-IT"/>
          </a:p>
        </p:txBody>
      </p:sp>
      <p:sp>
        <p:nvSpPr>
          <p:cNvPr id="5" name="Segnaposto piè di pagina 4">
            <a:extLst>
              <a:ext uri="{FF2B5EF4-FFF2-40B4-BE49-F238E27FC236}">
                <a16:creationId xmlns:a16="http://schemas.microsoft.com/office/drawing/2014/main" id="{95A5781E-5F6A-FCE3-71D4-7DEE3B59A91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A1FBDF3-CB39-1DC2-4376-1B1D8A0C9041}"/>
              </a:ext>
            </a:extLst>
          </p:cNvPr>
          <p:cNvSpPr>
            <a:spLocks noGrp="1"/>
          </p:cNvSpPr>
          <p:nvPr>
            <p:ph type="sldNum" sz="quarter" idx="12"/>
          </p:nvPr>
        </p:nvSpPr>
        <p:spPr/>
        <p:txBody>
          <a:bodyPr/>
          <a:lstStyle/>
          <a:p>
            <a:fld id="{C0A95DD7-69C2-B044-A6F7-92E3F8894732}" type="slidenum">
              <a:rPr lang="it-IT" smtClean="0"/>
              <a:pPr/>
              <a:t>‹N›</a:t>
            </a:fld>
            <a:endParaRPr lang="it-IT"/>
          </a:p>
        </p:txBody>
      </p:sp>
    </p:spTree>
    <p:extLst>
      <p:ext uri="{BB962C8B-B14F-4D97-AF65-F5344CB8AC3E}">
        <p14:creationId xmlns:p14="http://schemas.microsoft.com/office/powerpoint/2010/main" val="36382184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5CA9DA60-3552-B585-947B-0A4572CD1EDF}"/>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A8713310-CCB5-7303-12BF-13EE1FD5737D}"/>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61F72F4-E8EA-5A3B-B7A2-FA68DE27E46A}"/>
              </a:ext>
            </a:extLst>
          </p:cNvPr>
          <p:cNvSpPr>
            <a:spLocks noGrp="1"/>
          </p:cNvSpPr>
          <p:nvPr>
            <p:ph type="dt" sz="half" idx="10"/>
          </p:nvPr>
        </p:nvSpPr>
        <p:spPr/>
        <p:txBody>
          <a:bodyPr/>
          <a:lstStyle/>
          <a:p>
            <a:endParaRPr lang="it-IT"/>
          </a:p>
        </p:txBody>
      </p:sp>
      <p:sp>
        <p:nvSpPr>
          <p:cNvPr id="5" name="Segnaposto piè di pagina 4">
            <a:extLst>
              <a:ext uri="{FF2B5EF4-FFF2-40B4-BE49-F238E27FC236}">
                <a16:creationId xmlns:a16="http://schemas.microsoft.com/office/drawing/2014/main" id="{3F4DCB93-4112-0298-1359-DD6A0AEEC40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33910F0-056A-EAF7-103E-D8E4F2216823}"/>
              </a:ext>
            </a:extLst>
          </p:cNvPr>
          <p:cNvSpPr>
            <a:spLocks noGrp="1"/>
          </p:cNvSpPr>
          <p:nvPr>
            <p:ph type="sldNum" sz="quarter" idx="12"/>
          </p:nvPr>
        </p:nvSpPr>
        <p:spPr/>
        <p:txBody>
          <a:bodyPr/>
          <a:lstStyle/>
          <a:p>
            <a:fld id="{C0A95DD7-69C2-B044-A6F7-92E3F8894732}" type="slidenum">
              <a:rPr lang="it-IT" smtClean="0"/>
              <a:pPr/>
              <a:t>‹N›</a:t>
            </a:fld>
            <a:endParaRPr lang="it-IT"/>
          </a:p>
        </p:txBody>
      </p:sp>
    </p:spTree>
    <p:extLst>
      <p:ext uri="{BB962C8B-B14F-4D97-AF65-F5344CB8AC3E}">
        <p14:creationId xmlns:p14="http://schemas.microsoft.com/office/powerpoint/2010/main" val="386915738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Layout personalizzato">
    <p:spTree>
      <p:nvGrpSpPr>
        <p:cNvPr id="1" name=""/>
        <p:cNvGrpSpPr/>
        <p:nvPr/>
      </p:nvGrpSpPr>
      <p:grpSpPr>
        <a:xfrm>
          <a:off x="0" y="0"/>
          <a:ext cx="0" cy="0"/>
          <a:chOff x="0" y="0"/>
          <a:chExt cx="0" cy="0"/>
        </a:xfrm>
      </p:grpSpPr>
      <p:sp>
        <p:nvSpPr>
          <p:cNvPr id="5" name="Segnaposto data 3">
            <a:extLst>
              <a:ext uri="{FF2B5EF4-FFF2-40B4-BE49-F238E27FC236}">
                <a16:creationId xmlns:a16="http://schemas.microsoft.com/office/drawing/2014/main" id="{EC5C8065-8CE6-804E-9969-88A23804E217}"/>
              </a:ext>
            </a:extLst>
          </p:cNvPr>
          <p:cNvSpPr>
            <a:spLocks noGrp="1"/>
          </p:cNvSpPr>
          <p:nvPr>
            <p:ph type="dt" sz="half" idx="2"/>
          </p:nvPr>
        </p:nvSpPr>
        <p:spPr>
          <a:xfrm>
            <a:off x="4887686" y="532492"/>
            <a:ext cx="2743200" cy="365125"/>
          </a:xfrm>
          <a:prstGeom prst="rect">
            <a:avLst/>
          </a:prstGeom>
        </p:spPr>
        <p:txBody>
          <a:bodyPr vert="horz" lIns="91440" tIns="45720" rIns="91440" bIns="45720" rtlCol="0" anchor="ctr"/>
          <a:lstStyle>
            <a:lvl1pPr algn="ctr">
              <a:defRPr sz="1200" b="0" i="0">
                <a:solidFill>
                  <a:schemeClr val="bg1"/>
                </a:solidFill>
                <a:latin typeface="Helvetica Light" panose="020B0403020202020204" pitchFamily="34" charset="0"/>
              </a:defRPr>
            </a:lvl1pPr>
          </a:lstStyle>
          <a:p>
            <a:endParaRPr lang="it-IT" dirty="0"/>
          </a:p>
        </p:txBody>
      </p:sp>
      <p:sp>
        <p:nvSpPr>
          <p:cNvPr id="6" name="Segnaposto titolo 1">
            <a:extLst>
              <a:ext uri="{FF2B5EF4-FFF2-40B4-BE49-F238E27FC236}">
                <a16:creationId xmlns:a16="http://schemas.microsoft.com/office/drawing/2014/main" id="{C3E89C2E-711E-E14F-ACF9-15A2F922CE0B}"/>
              </a:ext>
            </a:extLst>
          </p:cNvPr>
          <p:cNvSpPr>
            <a:spLocks noGrp="1"/>
          </p:cNvSpPr>
          <p:nvPr>
            <p:ph type="title"/>
          </p:nvPr>
        </p:nvSpPr>
        <p:spPr>
          <a:xfrm>
            <a:off x="1584960" y="2458085"/>
            <a:ext cx="9052560" cy="1325563"/>
          </a:xfrm>
          <a:prstGeom prst="rect">
            <a:avLst/>
          </a:prstGeom>
        </p:spPr>
        <p:txBody>
          <a:bodyPr vert="horz" lIns="91440" tIns="45720" rIns="91440" bIns="45720" rtlCol="0" anchor="b">
            <a:normAutofit/>
          </a:bodyPr>
          <a:lstStyle/>
          <a:p>
            <a:r>
              <a:rPr lang="it-IT" dirty="0"/>
              <a:t>Fare clic per modificare lo stile </a:t>
            </a:r>
            <a:br>
              <a:rPr lang="it-IT" dirty="0"/>
            </a:br>
            <a:r>
              <a:rPr lang="it-IT" dirty="0"/>
              <a:t>del titolo dello schema</a:t>
            </a:r>
          </a:p>
        </p:txBody>
      </p:sp>
    </p:spTree>
    <p:extLst>
      <p:ext uri="{BB962C8B-B14F-4D97-AF65-F5344CB8AC3E}">
        <p14:creationId xmlns:p14="http://schemas.microsoft.com/office/powerpoint/2010/main" val="1232318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76AF7-14FD-B439-BD3C-3000527799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it-IT"/>
          </a:p>
        </p:txBody>
      </p:sp>
      <p:sp>
        <p:nvSpPr>
          <p:cNvPr id="3" name="Text Placeholder 2">
            <a:extLst>
              <a:ext uri="{FF2B5EF4-FFF2-40B4-BE49-F238E27FC236}">
                <a16:creationId xmlns:a16="http://schemas.microsoft.com/office/drawing/2014/main" id="{B447CF7B-9DEE-12DE-2BA1-58DE53DF82C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1C71751-EBD8-CA3C-305A-553353B8009C}"/>
              </a:ext>
            </a:extLst>
          </p:cNvPr>
          <p:cNvSpPr>
            <a:spLocks noGrp="1"/>
          </p:cNvSpPr>
          <p:nvPr>
            <p:ph type="dt" sz="half" idx="10"/>
          </p:nvPr>
        </p:nvSpPr>
        <p:spPr>
          <a:xfrm>
            <a:off x="838200" y="6356350"/>
            <a:ext cx="2743200" cy="365125"/>
          </a:xfrm>
          <a:prstGeom prst="rect">
            <a:avLst/>
          </a:prstGeom>
        </p:spPr>
        <p:txBody>
          <a:bodyPr/>
          <a:lstStyle/>
          <a:p>
            <a:endParaRPr lang="it-IT"/>
          </a:p>
        </p:txBody>
      </p:sp>
      <p:sp>
        <p:nvSpPr>
          <p:cNvPr id="5" name="Footer Placeholder 4">
            <a:extLst>
              <a:ext uri="{FF2B5EF4-FFF2-40B4-BE49-F238E27FC236}">
                <a16:creationId xmlns:a16="http://schemas.microsoft.com/office/drawing/2014/main" id="{A95424A0-3A9A-750E-70A9-B5845093165F}"/>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6" name="Slide Number Placeholder 5">
            <a:extLst>
              <a:ext uri="{FF2B5EF4-FFF2-40B4-BE49-F238E27FC236}">
                <a16:creationId xmlns:a16="http://schemas.microsoft.com/office/drawing/2014/main" id="{F7C667FC-C924-C332-FFB5-17A6A9D6DBE2}"/>
              </a:ext>
            </a:extLst>
          </p:cNvPr>
          <p:cNvSpPr>
            <a:spLocks noGrp="1"/>
          </p:cNvSpPr>
          <p:nvPr>
            <p:ph type="sldNum" sz="quarter" idx="12"/>
          </p:nvPr>
        </p:nvSpPr>
        <p:spPr/>
        <p:txBody>
          <a:bodyPr/>
          <a:lstStyle/>
          <a:p>
            <a:fld id="{E006A469-36A0-472D-AF10-FE5A841B8CFD}" type="slidenum">
              <a:rPr lang="it-IT" smtClean="0"/>
              <a:pPr/>
              <a:t>‹N›</a:t>
            </a:fld>
            <a:endParaRPr lang="it-IT"/>
          </a:p>
        </p:txBody>
      </p:sp>
    </p:spTree>
    <p:extLst>
      <p:ext uri="{BB962C8B-B14F-4D97-AF65-F5344CB8AC3E}">
        <p14:creationId xmlns:p14="http://schemas.microsoft.com/office/powerpoint/2010/main" val="1426886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5864A-8E92-4F3D-B076-9D1F81199024}"/>
              </a:ext>
            </a:extLst>
          </p:cNvPr>
          <p:cNvSpPr>
            <a:spLocks noGrp="1"/>
          </p:cNvSpPr>
          <p:nvPr>
            <p:ph type="title"/>
          </p:nvPr>
        </p:nvSpPr>
        <p:spPr>
          <a:xfrm>
            <a:off x="2630635" y="179775"/>
            <a:ext cx="8710808" cy="598702"/>
          </a:xfrm>
        </p:spPr>
        <p:txBody>
          <a:bodyPr/>
          <a:lstStyle/>
          <a:p>
            <a:r>
              <a:rPr lang="en-US"/>
              <a:t>Click to edit Master title style</a:t>
            </a:r>
            <a:endParaRPr lang="it-IT"/>
          </a:p>
        </p:txBody>
      </p:sp>
      <p:sp>
        <p:nvSpPr>
          <p:cNvPr id="3" name="Content Placeholder 2">
            <a:extLst>
              <a:ext uri="{FF2B5EF4-FFF2-40B4-BE49-F238E27FC236}">
                <a16:creationId xmlns:a16="http://schemas.microsoft.com/office/drawing/2014/main" id="{B02DCFF3-841F-7620-22E0-5C33998061F0}"/>
              </a:ext>
            </a:extLst>
          </p:cNvPr>
          <p:cNvSpPr>
            <a:spLocks noGrp="1"/>
          </p:cNvSpPr>
          <p:nvPr>
            <p:ph sz="half" idx="1" hasCustomPrompt="1"/>
          </p:nvPr>
        </p:nvSpPr>
        <p:spPr>
          <a:xfrm>
            <a:off x="838200" y="1161535"/>
            <a:ext cx="5181600" cy="4473146"/>
          </a:xfrm>
        </p:spPr>
        <p:txBody>
          <a:bodyPr>
            <a:noAutofit/>
          </a:bodyPr>
          <a:lstStyle>
            <a:lvl1pPr>
              <a:lnSpc>
                <a:spcPct val="100000"/>
              </a:lnSpc>
              <a:spcBef>
                <a:spcPts val="0"/>
              </a:spcBef>
              <a:spcAft>
                <a:spcPts val="600"/>
              </a:spcAft>
              <a:defRPr sz="1800"/>
            </a:lvl1pPr>
            <a:lvl2pPr>
              <a:lnSpc>
                <a:spcPct val="100000"/>
              </a:lnSpc>
              <a:spcBef>
                <a:spcPts val="0"/>
              </a:spcBef>
              <a:spcAft>
                <a:spcPts val="600"/>
              </a:spcAft>
              <a:defRPr sz="1800"/>
            </a:lvl2pPr>
            <a:lvl3pPr>
              <a:lnSpc>
                <a:spcPct val="100000"/>
              </a:lnSpc>
              <a:spcBef>
                <a:spcPts val="0"/>
              </a:spcBef>
              <a:spcAft>
                <a:spcPts val="600"/>
              </a:spcAft>
              <a:defRPr sz="1800"/>
            </a:lvl3pPr>
            <a:lvl4pPr>
              <a:lnSpc>
                <a:spcPct val="100000"/>
              </a:lnSpc>
              <a:spcBef>
                <a:spcPts val="0"/>
              </a:spcBef>
              <a:spcAft>
                <a:spcPts val="600"/>
              </a:spcAft>
              <a:defRPr sz="1800"/>
            </a:lvl4pPr>
            <a:lvl5pPr>
              <a:lnSpc>
                <a:spcPct val="100000"/>
              </a:lnSpc>
              <a:spcBef>
                <a:spcPts val="0"/>
              </a:spcBef>
              <a:spcAft>
                <a:spcPts val="600"/>
              </a:spcAft>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Content Placeholder 3">
            <a:extLst>
              <a:ext uri="{FF2B5EF4-FFF2-40B4-BE49-F238E27FC236}">
                <a16:creationId xmlns:a16="http://schemas.microsoft.com/office/drawing/2014/main" id="{E2AC4EB6-7CF2-7565-0D77-7FD1B4547F06}"/>
              </a:ext>
            </a:extLst>
          </p:cNvPr>
          <p:cNvSpPr>
            <a:spLocks noGrp="1"/>
          </p:cNvSpPr>
          <p:nvPr>
            <p:ph sz="half" idx="2" hasCustomPrompt="1"/>
          </p:nvPr>
        </p:nvSpPr>
        <p:spPr>
          <a:xfrm>
            <a:off x="6172200" y="1161535"/>
            <a:ext cx="5181600" cy="4473146"/>
          </a:xfrm>
        </p:spPr>
        <p:txBody>
          <a:bodyPr>
            <a:noAutofit/>
          </a:bodyPr>
          <a:lstStyle>
            <a:lvl1pPr>
              <a:lnSpc>
                <a:spcPct val="100000"/>
              </a:lnSpc>
              <a:spcBef>
                <a:spcPts val="0"/>
              </a:spcBef>
              <a:spcAft>
                <a:spcPts val="600"/>
              </a:spcAft>
              <a:defRPr sz="1800"/>
            </a:lvl1pPr>
            <a:lvl2pPr>
              <a:lnSpc>
                <a:spcPct val="100000"/>
              </a:lnSpc>
              <a:spcBef>
                <a:spcPts val="0"/>
              </a:spcBef>
              <a:spcAft>
                <a:spcPts val="600"/>
              </a:spcAft>
              <a:defRPr sz="1800"/>
            </a:lvl2pPr>
            <a:lvl3pPr>
              <a:lnSpc>
                <a:spcPct val="100000"/>
              </a:lnSpc>
              <a:spcBef>
                <a:spcPts val="0"/>
              </a:spcBef>
              <a:spcAft>
                <a:spcPts val="600"/>
              </a:spcAft>
              <a:defRPr sz="1800"/>
            </a:lvl3pPr>
            <a:lvl4pPr>
              <a:lnSpc>
                <a:spcPct val="100000"/>
              </a:lnSpc>
              <a:spcBef>
                <a:spcPts val="0"/>
              </a:spcBef>
              <a:spcAft>
                <a:spcPts val="600"/>
              </a:spcAft>
              <a:defRPr sz="1800"/>
            </a:lvl4pPr>
            <a:lvl5pPr>
              <a:lnSpc>
                <a:spcPct val="100000"/>
              </a:lnSpc>
              <a:spcBef>
                <a:spcPts val="0"/>
              </a:spcBef>
              <a:spcAft>
                <a:spcPts val="600"/>
              </a:spcAft>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7" name="Slide Number Placeholder 6">
            <a:extLst>
              <a:ext uri="{FF2B5EF4-FFF2-40B4-BE49-F238E27FC236}">
                <a16:creationId xmlns:a16="http://schemas.microsoft.com/office/drawing/2014/main" id="{340F2C5E-2122-1474-A204-221C81F3A456}"/>
              </a:ext>
            </a:extLst>
          </p:cNvPr>
          <p:cNvSpPr>
            <a:spLocks noGrp="1"/>
          </p:cNvSpPr>
          <p:nvPr>
            <p:ph type="sldNum" sz="quarter" idx="12"/>
          </p:nvPr>
        </p:nvSpPr>
        <p:spPr/>
        <p:txBody>
          <a:bodyPr/>
          <a:lstStyle/>
          <a:p>
            <a:fld id="{E006A469-36A0-472D-AF10-FE5A841B8CFD}" type="slidenum">
              <a:rPr lang="it-IT" smtClean="0"/>
              <a:pPr/>
              <a:t>‹N›</a:t>
            </a:fld>
            <a:endParaRPr lang="it-IT"/>
          </a:p>
        </p:txBody>
      </p:sp>
    </p:spTree>
    <p:extLst>
      <p:ext uri="{BB962C8B-B14F-4D97-AF65-F5344CB8AC3E}">
        <p14:creationId xmlns:p14="http://schemas.microsoft.com/office/powerpoint/2010/main" val="1993193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214BC-7A74-573E-BDF8-E5DE3A2D32F3}"/>
              </a:ext>
            </a:extLst>
          </p:cNvPr>
          <p:cNvSpPr>
            <a:spLocks noGrp="1"/>
          </p:cNvSpPr>
          <p:nvPr>
            <p:ph type="title"/>
          </p:nvPr>
        </p:nvSpPr>
        <p:spPr>
          <a:xfrm>
            <a:off x="2794570" y="108272"/>
            <a:ext cx="8560817" cy="847226"/>
          </a:xfrm>
        </p:spPr>
        <p:txBody>
          <a:bodyPr/>
          <a:lstStyle>
            <a:lvl1pPr>
              <a:defRPr>
                <a:latin typeface="+mn-lt"/>
              </a:defRPr>
            </a:lvl1pPr>
          </a:lstStyle>
          <a:p>
            <a:r>
              <a:rPr lang="en-US" dirty="0"/>
              <a:t>Click to edit Master title style</a:t>
            </a:r>
            <a:endParaRPr lang="it-IT" dirty="0"/>
          </a:p>
        </p:txBody>
      </p:sp>
      <p:sp>
        <p:nvSpPr>
          <p:cNvPr id="3" name="Text Placeholder 2">
            <a:extLst>
              <a:ext uri="{FF2B5EF4-FFF2-40B4-BE49-F238E27FC236}">
                <a16:creationId xmlns:a16="http://schemas.microsoft.com/office/drawing/2014/main" id="{FCF75247-BB57-19B5-B26D-F2D7020203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2B82F8F-C1BF-A9F9-2B48-30F9B90BB18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5" name="Text Placeholder 4">
            <a:extLst>
              <a:ext uri="{FF2B5EF4-FFF2-40B4-BE49-F238E27FC236}">
                <a16:creationId xmlns:a16="http://schemas.microsoft.com/office/drawing/2014/main" id="{9A9B46A5-67BE-3637-EFDC-37D3213E60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67318B1-4C54-10FA-D5A5-3D1A66D406C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7" name="Date Placeholder 6">
            <a:extLst>
              <a:ext uri="{FF2B5EF4-FFF2-40B4-BE49-F238E27FC236}">
                <a16:creationId xmlns:a16="http://schemas.microsoft.com/office/drawing/2014/main" id="{F27DC099-E666-DBBE-62BA-1238B6755B3E}"/>
              </a:ext>
            </a:extLst>
          </p:cNvPr>
          <p:cNvSpPr>
            <a:spLocks noGrp="1"/>
          </p:cNvSpPr>
          <p:nvPr>
            <p:ph type="dt" sz="half" idx="10"/>
          </p:nvPr>
        </p:nvSpPr>
        <p:spPr>
          <a:xfrm>
            <a:off x="838200" y="6356350"/>
            <a:ext cx="2743200" cy="365125"/>
          </a:xfrm>
          <a:prstGeom prst="rect">
            <a:avLst/>
          </a:prstGeom>
        </p:spPr>
        <p:txBody>
          <a:bodyPr/>
          <a:lstStyle/>
          <a:p>
            <a:endParaRPr lang="it-IT"/>
          </a:p>
        </p:txBody>
      </p:sp>
      <p:sp>
        <p:nvSpPr>
          <p:cNvPr id="8" name="Footer Placeholder 7">
            <a:extLst>
              <a:ext uri="{FF2B5EF4-FFF2-40B4-BE49-F238E27FC236}">
                <a16:creationId xmlns:a16="http://schemas.microsoft.com/office/drawing/2014/main" id="{B2C6D6E8-ACC1-1584-9566-231853BD3F93}"/>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9" name="Slide Number Placeholder 8">
            <a:extLst>
              <a:ext uri="{FF2B5EF4-FFF2-40B4-BE49-F238E27FC236}">
                <a16:creationId xmlns:a16="http://schemas.microsoft.com/office/drawing/2014/main" id="{2822DD47-4BFE-946E-F992-B105BD57F02B}"/>
              </a:ext>
            </a:extLst>
          </p:cNvPr>
          <p:cNvSpPr>
            <a:spLocks noGrp="1"/>
          </p:cNvSpPr>
          <p:nvPr>
            <p:ph type="sldNum" sz="quarter" idx="12"/>
          </p:nvPr>
        </p:nvSpPr>
        <p:spPr/>
        <p:txBody>
          <a:bodyPr/>
          <a:lstStyle/>
          <a:p>
            <a:fld id="{E006A469-36A0-472D-AF10-FE5A841B8CFD}" type="slidenum">
              <a:rPr lang="it-IT" smtClean="0"/>
              <a:pPr/>
              <a:t>‹N›</a:t>
            </a:fld>
            <a:endParaRPr lang="it-IT"/>
          </a:p>
        </p:txBody>
      </p:sp>
    </p:spTree>
    <p:extLst>
      <p:ext uri="{BB962C8B-B14F-4D97-AF65-F5344CB8AC3E}">
        <p14:creationId xmlns:p14="http://schemas.microsoft.com/office/powerpoint/2010/main" val="785198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1DB92604-840E-55A6-446A-EB3ABC36C748}"/>
              </a:ext>
            </a:extLst>
          </p:cNvPr>
          <p:cNvSpPr>
            <a:spLocks noGrp="1"/>
          </p:cNvSpPr>
          <p:nvPr>
            <p:ph type="dt" sz="half" idx="10"/>
          </p:nvPr>
        </p:nvSpPr>
        <p:spPr>
          <a:xfrm>
            <a:off x="838200" y="6356350"/>
            <a:ext cx="2743200" cy="365125"/>
          </a:xfrm>
          <a:prstGeom prst="rect">
            <a:avLst/>
          </a:prstGeom>
        </p:spPr>
        <p:txBody>
          <a:bodyPr/>
          <a:lstStyle/>
          <a:p>
            <a:endParaRPr lang="it-IT"/>
          </a:p>
        </p:txBody>
      </p:sp>
      <p:sp>
        <p:nvSpPr>
          <p:cNvPr id="4" name="Footer Placeholder 3">
            <a:extLst>
              <a:ext uri="{FF2B5EF4-FFF2-40B4-BE49-F238E27FC236}">
                <a16:creationId xmlns:a16="http://schemas.microsoft.com/office/drawing/2014/main" id="{FF065092-317C-C9E1-CB8D-4214DA630F56}"/>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5" name="Slide Number Placeholder 4">
            <a:extLst>
              <a:ext uri="{FF2B5EF4-FFF2-40B4-BE49-F238E27FC236}">
                <a16:creationId xmlns:a16="http://schemas.microsoft.com/office/drawing/2014/main" id="{126E0FEF-D416-5390-FCD6-FB06428511FB}"/>
              </a:ext>
            </a:extLst>
          </p:cNvPr>
          <p:cNvSpPr>
            <a:spLocks noGrp="1"/>
          </p:cNvSpPr>
          <p:nvPr>
            <p:ph type="sldNum" sz="quarter" idx="12"/>
          </p:nvPr>
        </p:nvSpPr>
        <p:spPr>
          <a:xfrm>
            <a:off x="10768083" y="5279111"/>
            <a:ext cx="1011601" cy="365125"/>
          </a:xfrm>
        </p:spPr>
        <p:txBody>
          <a:bodyPr/>
          <a:lstStyle/>
          <a:p>
            <a:fld id="{E006A469-36A0-472D-AF10-FE5A841B8CFD}" type="slidenum">
              <a:rPr lang="it-IT" smtClean="0"/>
              <a:pPr/>
              <a:t>‹N›</a:t>
            </a:fld>
            <a:endParaRPr lang="it-IT"/>
          </a:p>
        </p:txBody>
      </p:sp>
    </p:spTree>
    <p:extLst>
      <p:ext uri="{BB962C8B-B14F-4D97-AF65-F5344CB8AC3E}">
        <p14:creationId xmlns:p14="http://schemas.microsoft.com/office/powerpoint/2010/main" val="546971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DEA60A7-C34E-E59D-AC11-895DA972F09A}"/>
              </a:ext>
            </a:extLst>
          </p:cNvPr>
          <p:cNvSpPr>
            <a:spLocks noGrp="1"/>
          </p:cNvSpPr>
          <p:nvPr>
            <p:ph type="dt" sz="half" idx="10"/>
          </p:nvPr>
        </p:nvSpPr>
        <p:spPr>
          <a:xfrm>
            <a:off x="838200" y="6356350"/>
            <a:ext cx="2743200" cy="365125"/>
          </a:xfrm>
          <a:prstGeom prst="rect">
            <a:avLst/>
          </a:prstGeom>
        </p:spPr>
        <p:txBody>
          <a:bodyPr/>
          <a:lstStyle/>
          <a:p>
            <a:endParaRPr lang="it-IT"/>
          </a:p>
        </p:txBody>
      </p:sp>
      <p:sp>
        <p:nvSpPr>
          <p:cNvPr id="3" name="Footer Placeholder 2">
            <a:extLst>
              <a:ext uri="{FF2B5EF4-FFF2-40B4-BE49-F238E27FC236}">
                <a16:creationId xmlns:a16="http://schemas.microsoft.com/office/drawing/2014/main" id="{65FB6C14-B11D-64F5-927F-A2D30027F1A3}"/>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4" name="Slide Number Placeholder 3">
            <a:extLst>
              <a:ext uri="{FF2B5EF4-FFF2-40B4-BE49-F238E27FC236}">
                <a16:creationId xmlns:a16="http://schemas.microsoft.com/office/drawing/2014/main" id="{05B9736B-235E-A2A9-1DC3-84237142E629}"/>
              </a:ext>
            </a:extLst>
          </p:cNvPr>
          <p:cNvSpPr>
            <a:spLocks noGrp="1"/>
          </p:cNvSpPr>
          <p:nvPr>
            <p:ph type="sldNum" sz="quarter" idx="12"/>
          </p:nvPr>
        </p:nvSpPr>
        <p:spPr/>
        <p:txBody>
          <a:bodyPr/>
          <a:lstStyle/>
          <a:p>
            <a:fld id="{E006A469-36A0-472D-AF10-FE5A841B8CFD}" type="slidenum">
              <a:rPr lang="it-IT" smtClean="0"/>
              <a:pPr/>
              <a:t>‹N›</a:t>
            </a:fld>
            <a:endParaRPr lang="it-IT"/>
          </a:p>
        </p:txBody>
      </p:sp>
    </p:spTree>
    <p:extLst>
      <p:ext uri="{BB962C8B-B14F-4D97-AF65-F5344CB8AC3E}">
        <p14:creationId xmlns:p14="http://schemas.microsoft.com/office/powerpoint/2010/main" val="575245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C5419-269B-82E5-30F7-DDA5037281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t-IT"/>
          </a:p>
        </p:txBody>
      </p:sp>
      <p:sp>
        <p:nvSpPr>
          <p:cNvPr id="3" name="Content Placeholder 2">
            <a:extLst>
              <a:ext uri="{FF2B5EF4-FFF2-40B4-BE49-F238E27FC236}">
                <a16:creationId xmlns:a16="http://schemas.microsoft.com/office/drawing/2014/main" id="{34CC7054-8A1B-66CE-F818-6D02CB8425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Text Placeholder 3">
            <a:extLst>
              <a:ext uri="{FF2B5EF4-FFF2-40B4-BE49-F238E27FC236}">
                <a16:creationId xmlns:a16="http://schemas.microsoft.com/office/drawing/2014/main" id="{38D0B890-4EA5-1D54-9B7A-C62247FFA1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60C33E-F89A-6323-56BC-1DC205490CE9}"/>
              </a:ext>
            </a:extLst>
          </p:cNvPr>
          <p:cNvSpPr>
            <a:spLocks noGrp="1"/>
          </p:cNvSpPr>
          <p:nvPr>
            <p:ph type="dt" sz="half" idx="10"/>
          </p:nvPr>
        </p:nvSpPr>
        <p:spPr>
          <a:xfrm>
            <a:off x="838200" y="6356350"/>
            <a:ext cx="2743200" cy="365125"/>
          </a:xfrm>
          <a:prstGeom prst="rect">
            <a:avLst/>
          </a:prstGeom>
        </p:spPr>
        <p:txBody>
          <a:bodyPr/>
          <a:lstStyle/>
          <a:p>
            <a:endParaRPr lang="it-IT"/>
          </a:p>
        </p:txBody>
      </p:sp>
      <p:sp>
        <p:nvSpPr>
          <p:cNvPr id="6" name="Footer Placeholder 5">
            <a:extLst>
              <a:ext uri="{FF2B5EF4-FFF2-40B4-BE49-F238E27FC236}">
                <a16:creationId xmlns:a16="http://schemas.microsoft.com/office/drawing/2014/main" id="{B4DEEE6E-2F63-5E73-496B-A3277D7854B1}"/>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7" name="Slide Number Placeholder 6">
            <a:extLst>
              <a:ext uri="{FF2B5EF4-FFF2-40B4-BE49-F238E27FC236}">
                <a16:creationId xmlns:a16="http://schemas.microsoft.com/office/drawing/2014/main" id="{294942A3-D4BA-9DEC-0862-04140941C391}"/>
              </a:ext>
            </a:extLst>
          </p:cNvPr>
          <p:cNvSpPr>
            <a:spLocks noGrp="1"/>
          </p:cNvSpPr>
          <p:nvPr>
            <p:ph type="sldNum" sz="quarter" idx="12"/>
          </p:nvPr>
        </p:nvSpPr>
        <p:spPr/>
        <p:txBody>
          <a:bodyPr/>
          <a:lstStyle/>
          <a:p>
            <a:fld id="{E006A469-36A0-472D-AF10-FE5A841B8CFD}" type="slidenum">
              <a:rPr lang="it-IT" smtClean="0"/>
              <a:pPr/>
              <a:t>‹N›</a:t>
            </a:fld>
            <a:endParaRPr lang="it-IT"/>
          </a:p>
        </p:txBody>
      </p:sp>
    </p:spTree>
    <p:extLst>
      <p:ext uri="{BB962C8B-B14F-4D97-AF65-F5344CB8AC3E}">
        <p14:creationId xmlns:p14="http://schemas.microsoft.com/office/powerpoint/2010/main" val="424562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9BED7-D39D-95D0-2DC3-3F3E1E84AE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t-IT"/>
          </a:p>
        </p:txBody>
      </p:sp>
      <p:sp>
        <p:nvSpPr>
          <p:cNvPr id="3" name="Picture Placeholder 2">
            <a:extLst>
              <a:ext uri="{FF2B5EF4-FFF2-40B4-BE49-F238E27FC236}">
                <a16:creationId xmlns:a16="http://schemas.microsoft.com/office/drawing/2014/main" id="{FDA11E6A-66B5-964C-6C6D-E80327129EE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Text Placeholder 3">
            <a:extLst>
              <a:ext uri="{FF2B5EF4-FFF2-40B4-BE49-F238E27FC236}">
                <a16:creationId xmlns:a16="http://schemas.microsoft.com/office/drawing/2014/main" id="{A537E002-BF90-5D0C-7843-2F01280D6E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2F1C2F-81CD-7AE1-9A74-23B8281AEB05}"/>
              </a:ext>
            </a:extLst>
          </p:cNvPr>
          <p:cNvSpPr>
            <a:spLocks noGrp="1"/>
          </p:cNvSpPr>
          <p:nvPr>
            <p:ph type="dt" sz="half" idx="10"/>
          </p:nvPr>
        </p:nvSpPr>
        <p:spPr>
          <a:xfrm>
            <a:off x="838200" y="6356350"/>
            <a:ext cx="2743200" cy="365125"/>
          </a:xfrm>
          <a:prstGeom prst="rect">
            <a:avLst/>
          </a:prstGeom>
        </p:spPr>
        <p:txBody>
          <a:bodyPr/>
          <a:lstStyle/>
          <a:p>
            <a:endParaRPr lang="it-IT"/>
          </a:p>
        </p:txBody>
      </p:sp>
      <p:sp>
        <p:nvSpPr>
          <p:cNvPr id="6" name="Footer Placeholder 5">
            <a:extLst>
              <a:ext uri="{FF2B5EF4-FFF2-40B4-BE49-F238E27FC236}">
                <a16:creationId xmlns:a16="http://schemas.microsoft.com/office/drawing/2014/main" id="{67839D03-7214-5A72-67A1-C51DFDB963BE}"/>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7" name="Slide Number Placeholder 6">
            <a:extLst>
              <a:ext uri="{FF2B5EF4-FFF2-40B4-BE49-F238E27FC236}">
                <a16:creationId xmlns:a16="http://schemas.microsoft.com/office/drawing/2014/main" id="{1AD3C9D0-B434-5F0A-F1F2-FC860FD5BACD}"/>
              </a:ext>
            </a:extLst>
          </p:cNvPr>
          <p:cNvSpPr>
            <a:spLocks noGrp="1"/>
          </p:cNvSpPr>
          <p:nvPr>
            <p:ph type="sldNum" sz="quarter" idx="12"/>
          </p:nvPr>
        </p:nvSpPr>
        <p:spPr/>
        <p:txBody>
          <a:bodyPr/>
          <a:lstStyle/>
          <a:p>
            <a:fld id="{E006A469-36A0-472D-AF10-FE5A841B8CFD}" type="slidenum">
              <a:rPr lang="it-IT" smtClean="0"/>
              <a:pPr/>
              <a:t>‹N›</a:t>
            </a:fld>
            <a:endParaRPr lang="it-IT"/>
          </a:p>
        </p:txBody>
      </p:sp>
    </p:spTree>
    <p:extLst>
      <p:ext uri="{BB962C8B-B14F-4D97-AF65-F5344CB8AC3E}">
        <p14:creationId xmlns:p14="http://schemas.microsoft.com/office/powerpoint/2010/main" val="2147692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66E7930-FE84-F39C-CB54-1EB897CDADB9}"/>
              </a:ext>
            </a:extLst>
          </p:cNvPr>
          <p:cNvSpPr>
            <a:spLocks noGrp="1"/>
          </p:cNvSpPr>
          <p:nvPr>
            <p:ph type="title"/>
          </p:nvPr>
        </p:nvSpPr>
        <p:spPr>
          <a:xfrm>
            <a:off x="2642991" y="133114"/>
            <a:ext cx="9203265" cy="726696"/>
          </a:xfrm>
          <a:prstGeom prst="rect">
            <a:avLst/>
          </a:prstGeom>
        </p:spPr>
        <p:txBody>
          <a:bodyPr vert="horz" lIns="91440" tIns="45720" rIns="91440" bIns="45720" rtlCol="0" anchor="ctr">
            <a:normAutofit/>
          </a:bodyPr>
          <a:lstStyle/>
          <a:p>
            <a:r>
              <a:rPr lang="en-US"/>
              <a:t>Click to edit Master title style</a:t>
            </a:r>
            <a:endParaRPr lang="it-IT"/>
          </a:p>
        </p:txBody>
      </p:sp>
      <p:sp>
        <p:nvSpPr>
          <p:cNvPr id="3" name="Text Placeholder 2">
            <a:extLst>
              <a:ext uri="{FF2B5EF4-FFF2-40B4-BE49-F238E27FC236}">
                <a16:creationId xmlns:a16="http://schemas.microsoft.com/office/drawing/2014/main" id="{ACE19FB9-C231-F59F-30F9-7D46DC92F290}"/>
              </a:ext>
            </a:extLst>
          </p:cNvPr>
          <p:cNvSpPr>
            <a:spLocks noGrp="1"/>
          </p:cNvSpPr>
          <p:nvPr>
            <p:ph type="body" idx="1"/>
          </p:nvPr>
        </p:nvSpPr>
        <p:spPr>
          <a:xfrm>
            <a:off x="851847" y="1320658"/>
            <a:ext cx="10953465" cy="3823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6" name="Slide Number Placeholder 5">
            <a:extLst>
              <a:ext uri="{FF2B5EF4-FFF2-40B4-BE49-F238E27FC236}">
                <a16:creationId xmlns:a16="http://schemas.microsoft.com/office/drawing/2014/main" id="{DF3D1DB9-AF53-2A03-4B02-362220960B98}"/>
              </a:ext>
            </a:extLst>
          </p:cNvPr>
          <p:cNvSpPr>
            <a:spLocks noGrp="1"/>
          </p:cNvSpPr>
          <p:nvPr>
            <p:ph type="sldNum" sz="quarter" idx="4"/>
          </p:nvPr>
        </p:nvSpPr>
        <p:spPr>
          <a:xfrm>
            <a:off x="9036485" y="527911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06A469-36A0-472D-AF10-FE5A841B8CFD}" type="slidenum">
              <a:rPr lang="it-IT" smtClean="0"/>
              <a:pPr/>
              <a:t>‹N›</a:t>
            </a:fld>
            <a:endParaRPr lang="it-IT"/>
          </a:p>
        </p:txBody>
      </p:sp>
      <p:pic>
        <p:nvPicPr>
          <p:cNvPr id="8" name="Picture 32">
            <a:extLst>
              <a:ext uri="{FF2B5EF4-FFF2-40B4-BE49-F238E27FC236}">
                <a16:creationId xmlns:a16="http://schemas.microsoft.com/office/drawing/2014/main" id="{584E1817-183E-81D1-8D68-88CD932BFD95}"/>
              </a:ext>
            </a:extLst>
          </p:cNvPr>
          <p:cNvPicPr>
            <a:picLocks noChangeAspect="1"/>
          </p:cNvPicPr>
          <p:nvPr userDrawn="1"/>
        </p:nvPicPr>
        <p:blipFill rotWithShape="1">
          <a:blip r:embed="rId14"/>
          <a:srcRect l="72300" r="4998"/>
          <a:stretch/>
        </p:blipFill>
        <p:spPr>
          <a:xfrm>
            <a:off x="10298761" y="5562000"/>
            <a:ext cx="1893239" cy="1296000"/>
          </a:xfrm>
          <a:prstGeom prst="rect">
            <a:avLst/>
          </a:prstGeom>
        </p:spPr>
      </p:pic>
      <p:pic>
        <p:nvPicPr>
          <p:cNvPr id="9" name="Picture 34">
            <a:extLst>
              <a:ext uri="{FF2B5EF4-FFF2-40B4-BE49-F238E27FC236}">
                <a16:creationId xmlns:a16="http://schemas.microsoft.com/office/drawing/2014/main" id="{5DEB39E8-9022-78BB-831F-0D3890D24A1F}"/>
              </a:ext>
            </a:extLst>
          </p:cNvPr>
          <p:cNvPicPr>
            <a:picLocks noChangeAspect="1"/>
          </p:cNvPicPr>
          <p:nvPr userDrawn="1"/>
        </p:nvPicPr>
        <p:blipFill rotWithShape="1">
          <a:blip r:embed="rId14"/>
          <a:srcRect l="50000" r="26251"/>
          <a:stretch/>
        </p:blipFill>
        <p:spPr>
          <a:xfrm>
            <a:off x="6930632" y="5562000"/>
            <a:ext cx="1980514" cy="1296000"/>
          </a:xfrm>
          <a:prstGeom prst="rect">
            <a:avLst/>
          </a:prstGeom>
        </p:spPr>
      </p:pic>
      <p:pic>
        <p:nvPicPr>
          <p:cNvPr id="10" name="Picture 36">
            <a:extLst>
              <a:ext uri="{FF2B5EF4-FFF2-40B4-BE49-F238E27FC236}">
                <a16:creationId xmlns:a16="http://schemas.microsoft.com/office/drawing/2014/main" id="{D6077CE5-B4DE-0C7D-2B15-14B003B86E5C}"/>
              </a:ext>
            </a:extLst>
          </p:cNvPr>
          <p:cNvPicPr>
            <a:picLocks noChangeAspect="1"/>
          </p:cNvPicPr>
          <p:nvPr userDrawn="1"/>
        </p:nvPicPr>
        <p:blipFill rotWithShape="1">
          <a:blip r:embed="rId14"/>
          <a:srcRect l="25446" r="49195"/>
          <a:stretch/>
        </p:blipFill>
        <p:spPr>
          <a:xfrm>
            <a:off x="3531460" y="5562000"/>
            <a:ext cx="2114790" cy="1296000"/>
          </a:xfrm>
          <a:prstGeom prst="rect">
            <a:avLst/>
          </a:prstGeom>
        </p:spPr>
      </p:pic>
      <p:pic>
        <p:nvPicPr>
          <p:cNvPr id="11" name="Picture 38">
            <a:extLst>
              <a:ext uri="{FF2B5EF4-FFF2-40B4-BE49-F238E27FC236}">
                <a16:creationId xmlns:a16="http://schemas.microsoft.com/office/drawing/2014/main" id="{1EEF5B41-ECC0-F022-61CE-CB13B414B3A4}"/>
              </a:ext>
            </a:extLst>
          </p:cNvPr>
          <p:cNvPicPr>
            <a:picLocks noChangeAspect="1"/>
          </p:cNvPicPr>
          <p:nvPr userDrawn="1"/>
        </p:nvPicPr>
        <p:blipFill rotWithShape="1">
          <a:blip r:embed="rId14"/>
          <a:srcRect l="3968" r="72380"/>
          <a:stretch/>
        </p:blipFill>
        <p:spPr>
          <a:xfrm>
            <a:off x="275613" y="5562647"/>
            <a:ext cx="1971466" cy="1295353"/>
          </a:xfrm>
          <a:prstGeom prst="rect">
            <a:avLst/>
          </a:prstGeom>
        </p:spPr>
      </p:pic>
      <p:pic>
        <p:nvPicPr>
          <p:cNvPr id="4" name="Immagine 3">
            <a:extLst>
              <a:ext uri="{FF2B5EF4-FFF2-40B4-BE49-F238E27FC236}">
                <a16:creationId xmlns:a16="http://schemas.microsoft.com/office/drawing/2014/main" id="{FED1D423-984D-20C1-DA40-B862FDE93AAD}"/>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377290" y="35859"/>
            <a:ext cx="2014543" cy="1075766"/>
          </a:xfrm>
          <a:prstGeom prst="rect">
            <a:avLst/>
          </a:prstGeom>
          <a:solidFill>
            <a:schemeClr val="bg1"/>
          </a:solidFill>
        </p:spPr>
      </p:pic>
    </p:spTree>
    <p:extLst>
      <p:ext uri="{BB962C8B-B14F-4D97-AF65-F5344CB8AC3E}">
        <p14:creationId xmlns:p14="http://schemas.microsoft.com/office/powerpoint/2010/main" val="41166258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BB5D7588-2CBF-5FD5-A2AD-A7896BBECBB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CBD2B750-829F-59E7-E8C9-3E50EB681F5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9742503-72FF-9A73-8329-52747160DC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it-IT"/>
          </a:p>
        </p:txBody>
      </p:sp>
      <p:sp>
        <p:nvSpPr>
          <p:cNvPr id="5" name="Segnaposto piè di pagina 4">
            <a:extLst>
              <a:ext uri="{FF2B5EF4-FFF2-40B4-BE49-F238E27FC236}">
                <a16:creationId xmlns:a16="http://schemas.microsoft.com/office/drawing/2014/main" id="{D6154DF8-CC9A-8109-52EE-419C932F1A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77F68FB7-0491-3275-232B-0D8D8B1BF45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A95DD7-69C2-B044-A6F7-92E3F8894732}" type="slidenum">
              <a:rPr lang="it-IT" smtClean="0"/>
              <a:pPr/>
              <a:t>‹N›</a:t>
            </a:fld>
            <a:endParaRPr lang="it-IT"/>
          </a:p>
        </p:txBody>
      </p:sp>
    </p:spTree>
    <p:extLst>
      <p:ext uri="{BB962C8B-B14F-4D97-AF65-F5344CB8AC3E}">
        <p14:creationId xmlns:p14="http://schemas.microsoft.com/office/powerpoint/2010/main" val="1259387519"/>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7"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svg"/><Relationship Id="rId7" Type="http://schemas.openxmlformats.org/officeDocument/2006/relationships/image" Target="../media/image9.svg"/><Relationship Id="rId2" Type="http://schemas.openxmlformats.org/officeDocument/2006/relationships/image" Target="../media/image4.png"/><Relationship Id="rId1" Type="http://schemas.openxmlformats.org/officeDocument/2006/relationships/slideLayout" Target="../slideLayouts/slideLayout12.xml"/><Relationship Id="rId6" Type="http://schemas.openxmlformats.org/officeDocument/2006/relationships/image" Target="../media/image8.png"/><Relationship Id="rId11" Type="http://schemas.openxmlformats.org/officeDocument/2006/relationships/image" Target="../media/image13.svg"/><Relationship Id="rId5" Type="http://schemas.openxmlformats.org/officeDocument/2006/relationships/image" Target="../media/image7.sv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sv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3D27435-CD21-3BDF-CBB6-5E81C6A9C5B2}"/>
              </a:ext>
            </a:extLst>
          </p:cNvPr>
          <p:cNvSpPr>
            <a:spLocks noGrp="1"/>
          </p:cNvSpPr>
          <p:nvPr>
            <p:ph type="ctrTitle"/>
          </p:nvPr>
        </p:nvSpPr>
        <p:spPr>
          <a:xfrm>
            <a:off x="581058" y="1403411"/>
            <a:ext cx="7213113" cy="3691103"/>
          </a:xfrm>
        </p:spPr>
        <p:txBody>
          <a:bodyPr anchor="t">
            <a:noAutofit/>
          </a:bodyPr>
          <a:lstStyle/>
          <a:p>
            <a:r>
              <a:rPr lang="it-IT" sz="2800" b="1" dirty="0"/>
              <a:t>PRESENTAZIONE 18/09/24</a:t>
            </a:r>
            <a:br>
              <a:rPr lang="it-IT" sz="2800" dirty="0">
                <a:latin typeface="+mn-lt"/>
              </a:rPr>
            </a:br>
            <a:br>
              <a:rPr lang="it-IT" sz="2800" dirty="0">
                <a:latin typeface="+mn-lt"/>
              </a:rPr>
            </a:br>
            <a:r>
              <a:rPr lang="it-IT" sz="2800" dirty="0">
                <a:latin typeface="+mn-lt"/>
              </a:rPr>
              <a:t>COP 3: Incentivare la pratica sportiva nelle scuole e nelle università, legando l’educazione al benessere psico-fisico e utilizzando lo sport come volano per la crescita individuale</a:t>
            </a:r>
            <a:br>
              <a:rPr lang="it-IT" sz="2800" dirty="0"/>
            </a:br>
            <a:br>
              <a:rPr lang="it-IT" sz="2800" dirty="0">
                <a:latin typeface="+mn-lt"/>
              </a:rPr>
            </a:br>
            <a:r>
              <a:rPr lang="it-IT" sz="2800" dirty="0">
                <a:latin typeface="+mn-lt"/>
              </a:rPr>
              <a:t>Coordinatore: Manuel Onorati</a:t>
            </a:r>
            <a:br>
              <a:rPr lang="it-IT" sz="2800" dirty="0">
                <a:latin typeface="+mn-lt"/>
              </a:rPr>
            </a:br>
            <a:r>
              <a:rPr lang="it-IT" sz="2800" dirty="0">
                <a:latin typeface="+mn-lt"/>
              </a:rPr>
              <a:t>Facilitatrice: Monica Boni</a:t>
            </a:r>
            <a:endParaRPr lang="it-IT" sz="2800" dirty="0"/>
          </a:p>
        </p:txBody>
      </p:sp>
      <p:pic>
        <p:nvPicPr>
          <p:cNvPr id="7" name="Immagine 6" descr="Immagine che contiene schermata, design&#10;&#10;Descrizione generata automaticamente">
            <a:extLst>
              <a:ext uri="{FF2B5EF4-FFF2-40B4-BE49-F238E27FC236}">
                <a16:creationId xmlns:a16="http://schemas.microsoft.com/office/drawing/2014/main" id="{16F034B0-8977-A602-7F15-D00619F1CA9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24495" y="1692878"/>
            <a:ext cx="3112168" cy="3112168"/>
          </a:xfrm>
          <a:prstGeom prst="rect">
            <a:avLst/>
          </a:prstGeom>
        </p:spPr>
      </p:pic>
    </p:spTree>
    <p:extLst>
      <p:ext uri="{BB962C8B-B14F-4D97-AF65-F5344CB8AC3E}">
        <p14:creationId xmlns:p14="http://schemas.microsoft.com/office/powerpoint/2010/main" val="42462144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22FB61-A86C-E562-A0E7-284DF529285A}"/>
              </a:ext>
            </a:extLst>
          </p:cNvPr>
          <p:cNvSpPr>
            <a:spLocks noGrp="1"/>
          </p:cNvSpPr>
          <p:nvPr>
            <p:ph type="title"/>
          </p:nvPr>
        </p:nvSpPr>
        <p:spPr>
          <a:xfrm>
            <a:off x="2630634" y="303343"/>
            <a:ext cx="9256565" cy="598702"/>
          </a:xfrm>
        </p:spPr>
        <p:txBody>
          <a:bodyPr>
            <a:normAutofit/>
          </a:bodyPr>
          <a:lstStyle/>
          <a:p>
            <a:r>
              <a:rPr lang="it-IT" sz="3200" b="1" dirty="0">
                <a:solidFill>
                  <a:schemeClr val="tx1"/>
                </a:solidFill>
              </a:rPr>
              <a:t>Cosa: </a:t>
            </a:r>
            <a:r>
              <a:rPr lang="it-IT" sz="3200" dirty="0">
                <a:solidFill>
                  <a:schemeClr val="tx1"/>
                </a:solidFill>
              </a:rPr>
              <a:t>la figura dello «Smart Sport Counselor» </a:t>
            </a:r>
            <a:r>
              <a:rPr lang="it-IT" sz="2400" dirty="0">
                <a:solidFill>
                  <a:schemeClr val="tx1"/>
                </a:solidFill>
              </a:rPr>
              <a:t>4/5</a:t>
            </a:r>
            <a:endParaRPr lang="it-IT" sz="3200" dirty="0"/>
          </a:p>
        </p:txBody>
      </p:sp>
      <p:sp>
        <p:nvSpPr>
          <p:cNvPr id="3" name="Segnaposto contenuto 2">
            <a:extLst>
              <a:ext uri="{FF2B5EF4-FFF2-40B4-BE49-F238E27FC236}">
                <a16:creationId xmlns:a16="http://schemas.microsoft.com/office/drawing/2014/main" id="{5A8ABA5F-97C7-8707-7950-7F67F60E681D}"/>
              </a:ext>
            </a:extLst>
          </p:cNvPr>
          <p:cNvSpPr>
            <a:spLocks noGrp="1"/>
          </p:cNvSpPr>
          <p:nvPr>
            <p:ph sz="half" idx="1"/>
          </p:nvPr>
        </p:nvSpPr>
        <p:spPr>
          <a:xfrm>
            <a:off x="838200" y="1161534"/>
            <a:ext cx="5181600" cy="4685083"/>
          </a:xfrm>
        </p:spPr>
        <p:txBody>
          <a:bodyPr>
            <a:noAutofit/>
          </a:bodyPr>
          <a:lstStyle/>
          <a:p>
            <a:pPr marL="0" indent="0">
              <a:buNone/>
            </a:pPr>
            <a:r>
              <a:rPr lang="it-IT" dirty="0">
                <a:solidFill>
                  <a:srgbClr val="0D0D0D"/>
                </a:solidFill>
                <a:effectLst/>
                <a:highlight>
                  <a:srgbClr val="FFFFFF"/>
                </a:highlight>
              </a:rPr>
              <a:t>Per formare lo Smart Sport Counselor verrà istituito un </a:t>
            </a:r>
            <a:r>
              <a:rPr lang="it-IT" b="1" dirty="0">
                <a:solidFill>
                  <a:srgbClr val="0D0D0D"/>
                </a:solidFill>
                <a:effectLst/>
                <a:highlight>
                  <a:srgbClr val="FFFFFF"/>
                </a:highlight>
              </a:rPr>
              <a:t>PERCORSO FORMATIVO DEDICATO</a:t>
            </a:r>
            <a:r>
              <a:rPr lang="it-IT" dirty="0">
                <a:solidFill>
                  <a:srgbClr val="0D0D0D"/>
                </a:solidFill>
                <a:effectLst/>
                <a:highlight>
                  <a:srgbClr val="FFFFFF"/>
                </a:highlight>
              </a:rPr>
              <a:t>.</a:t>
            </a:r>
          </a:p>
          <a:p>
            <a:pPr marL="0" indent="0">
              <a:buNone/>
            </a:pPr>
            <a:r>
              <a:rPr lang="it-IT" b="1" dirty="0">
                <a:solidFill>
                  <a:srgbClr val="0D0D0D"/>
                </a:solidFill>
                <a:effectLst/>
                <a:highlight>
                  <a:srgbClr val="FFFFFF"/>
                </a:highlight>
              </a:rPr>
              <a:t>PARTECIPANTI</a:t>
            </a:r>
            <a:r>
              <a:rPr lang="it-IT" dirty="0">
                <a:solidFill>
                  <a:srgbClr val="0D0D0D"/>
                </a:solidFill>
                <a:effectLst/>
                <a:highlight>
                  <a:srgbClr val="FFFFFF"/>
                </a:highlight>
              </a:rPr>
              <a:t>: possono </a:t>
            </a:r>
            <a:r>
              <a:rPr lang="it-IT" dirty="0">
                <a:solidFill>
                  <a:srgbClr val="0D0D0D"/>
                </a:solidFill>
                <a:highlight>
                  <a:srgbClr val="FFFFFF"/>
                </a:highlight>
              </a:rPr>
              <a:t>partecipare esclusivamente figure qualificate come:</a:t>
            </a:r>
          </a:p>
          <a:p>
            <a:pPr>
              <a:spcBef>
                <a:spcPts val="0"/>
              </a:spcBef>
              <a:buFontTx/>
              <a:buChar char="-"/>
            </a:pPr>
            <a:r>
              <a:rPr lang="it-IT" u="sng" dirty="0">
                <a:solidFill>
                  <a:srgbClr val="0D0D0D"/>
                </a:solidFill>
                <a:effectLst/>
                <a:highlight>
                  <a:srgbClr val="FFFFFF"/>
                </a:highlight>
              </a:rPr>
              <a:t>Docenti di scienze motorie</a:t>
            </a:r>
            <a:r>
              <a:rPr lang="it-IT" dirty="0">
                <a:solidFill>
                  <a:srgbClr val="0D0D0D"/>
                </a:solidFill>
                <a:effectLst/>
                <a:highlight>
                  <a:srgbClr val="FFFFFF"/>
                </a:highlight>
              </a:rPr>
              <a:t> già di ruolo o precari;</a:t>
            </a:r>
          </a:p>
          <a:p>
            <a:pPr>
              <a:spcBef>
                <a:spcPts val="0"/>
              </a:spcBef>
              <a:buFontTx/>
              <a:buChar char="-"/>
            </a:pPr>
            <a:r>
              <a:rPr lang="it-IT" u="sng" dirty="0">
                <a:solidFill>
                  <a:srgbClr val="0D0D0D"/>
                </a:solidFill>
                <a:effectLst/>
                <a:highlight>
                  <a:srgbClr val="FFFFFF"/>
                </a:highlight>
              </a:rPr>
              <a:t>Studenti della facoltà di scienze motorie </a:t>
            </a:r>
            <a:r>
              <a:rPr lang="it-IT" dirty="0">
                <a:solidFill>
                  <a:srgbClr val="0D0D0D"/>
                </a:solidFill>
                <a:effectLst/>
                <a:highlight>
                  <a:srgbClr val="FFFFFF"/>
                </a:highlight>
              </a:rPr>
              <a:t>avviati alla carriera di insegnante; </a:t>
            </a:r>
            <a:endParaRPr lang="it-IT" dirty="0"/>
          </a:p>
          <a:p>
            <a:pPr>
              <a:spcBef>
                <a:spcPts val="0"/>
              </a:spcBef>
              <a:buFontTx/>
              <a:buChar char="-"/>
            </a:pPr>
            <a:r>
              <a:rPr lang="it-IT" u="sng" dirty="0">
                <a:solidFill>
                  <a:srgbClr val="0D0D0D"/>
                </a:solidFill>
                <a:effectLst/>
                <a:highlight>
                  <a:srgbClr val="FFFFFF"/>
                </a:highlight>
              </a:rPr>
              <a:t>Educatori e animatori di comunità/centri giovanili.</a:t>
            </a:r>
            <a:endParaRPr lang="it-IT" dirty="0"/>
          </a:p>
          <a:p>
            <a:pPr marL="0" indent="0">
              <a:spcBef>
                <a:spcPts val="0"/>
              </a:spcBef>
              <a:buNone/>
            </a:pPr>
            <a:r>
              <a:rPr lang="it-IT" b="1" dirty="0"/>
              <a:t>FORMAT</a:t>
            </a:r>
            <a:r>
              <a:rPr lang="it-IT" dirty="0"/>
              <a:t>: La formazione dovrebbe essere interattiva e pratica, includendo workshop, seminari e webinar. La logica è modulare e i diversi moduli devono essere fruiti complessivamente per poter accedere all’attestato di partecipazione e all’</a:t>
            </a:r>
            <a:r>
              <a:rPr lang="it-IT" b="1" dirty="0"/>
              <a:t>OPEN BADGE </a:t>
            </a:r>
            <a:r>
              <a:rPr lang="it-IT" dirty="0"/>
              <a:t>di certificazione delle competenze apprese.</a:t>
            </a:r>
          </a:p>
          <a:p>
            <a:pPr>
              <a:spcBef>
                <a:spcPts val="0"/>
              </a:spcBef>
              <a:buFontTx/>
              <a:buChar char="-"/>
            </a:pPr>
            <a:endParaRPr lang="it-IT" dirty="0">
              <a:solidFill>
                <a:srgbClr val="0D0D0D"/>
              </a:solidFill>
              <a:effectLst/>
              <a:highlight>
                <a:srgbClr val="FFFFFF"/>
              </a:highlight>
            </a:endParaRPr>
          </a:p>
          <a:p>
            <a:pPr marL="0" indent="0">
              <a:buNone/>
            </a:pPr>
            <a:endParaRPr lang="it-IT" dirty="0"/>
          </a:p>
        </p:txBody>
      </p:sp>
      <p:sp>
        <p:nvSpPr>
          <p:cNvPr id="4" name="Segnaposto contenuto 3">
            <a:extLst>
              <a:ext uri="{FF2B5EF4-FFF2-40B4-BE49-F238E27FC236}">
                <a16:creationId xmlns:a16="http://schemas.microsoft.com/office/drawing/2014/main" id="{2580AC0E-0313-009C-2569-34D66D413B4D}"/>
              </a:ext>
            </a:extLst>
          </p:cNvPr>
          <p:cNvSpPr>
            <a:spLocks noGrp="1"/>
          </p:cNvSpPr>
          <p:nvPr>
            <p:ph sz="half" idx="2"/>
          </p:nvPr>
        </p:nvSpPr>
        <p:spPr/>
        <p:txBody>
          <a:bodyPr>
            <a:normAutofit/>
          </a:bodyPr>
          <a:lstStyle/>
          <a:p>
            <a:pPr marL="0" indent="0">
              <a:buNone/>
            </a:pPr>
            <a:r>
              <a:rPr lang="it-IT" b="1" dirty="0"/>
              <a:t>DOCENTI</a:t>
            </a:r>
            <a:r>
              <a:rPr lang="it-IT" dirty="0"/>
              <a:t>: il percorso può essere erogato da </a:t>
            </a:r>
            <a:r>
              <a:rPr lang="it-IT" dirty="0" err="1"/>
              <a:t>Opes</a:t>
            </a:r>
            <a:r>
              <a:rPr lang="it-IT" dirty="0"/>
              <a:t> attraverso docenti qualificati esperti sulle tematiche previste nel programma formativo.</a:t>
            </a:r>
          </a:p>
          <a:p>
            <a:pPr marL="0" indent="0">
              <a:buNone/>
            </a:pPr>
            <a:r>
              <a:rPr lang="it-IT" b="1" dirty="0">
                <a:solidFill>
                  <a:srgbClr val="0D0D0D"/>
                </a:solidFill>
                <a:effectLst/>
                <a:highlight>
                  <a:srgbClr val="FFFFFF"/>
                </a:highlight>
              </a:rPr>
              <a:t>CONTENUTI</a:t>
            </a:r>
            <a:r>
              <a:rPr lang="it-IT" dirty="0">
                <a:solidFill>
                  <a:srgbClr val="0D0D0D"/>
                </a:solidFill>
                <a:effectLst/>
                <a:highlight>
                  <a:srgbClr val="FFFFFF"/>
                </a:highlight>
              </a:rPr>
              <a:t>: Le tematiche formative sono afferenti i seguenti macro-ambiti:</a:t>
            </a:r>
            <a:endParaRPr lang="it-IT" dirty="0"/>
          </a:p>
          <a:p>
            <a:pPr marL="342900" indent="-342900">
              <a:buFont typeface="+mj-lt"/>
              <a:buAutoNum type="arabicPeriod"/>
            </a:pPr>
            <a:r>
              <a:rPr lang="it-IT" dirty="0"/>
              <a:t>Competenze relazionali</a:t>
            </a:r>
          </a:p>
          <a:p>
            <a:pPr marL="342900" indent="-342900">
              <a:buFont typeface="+mj-lt"/>
              <a:buAutoNum type="arabicPeriod"/>
            </a:pPr>
            <a:r>
              <a:rPr lang="it-IT" dirty="0"/>
              <a:t>Fondamenti di psicopedagogia</a:t>
            </a:r>
          </a:p>
          <a:p>
            <a:pPr marL="342900" indent="-342900">
              <a:buFont typeface="+mj-lt"/>
              <a:buAutoNum type="arabicPeriod"/>
            </a:pPr>
            <a:r>
              <a:rPr lang="it-IT" dirty="0"/>
              <a:t>Competenze organizzative</a:t>
            </a:r>
          </a:p>
          <a:p>
            <a:pPr marL="342900" indent="-342900">
              <a:buFont typeface="+mj-lt"/>
              <a:buAutoNum type="arabicPeriod"/>
            </a:pPr>
            <a:r>
              <a:rPr lang="it-IT" dirty="0"/>
              <a:t>Competenze tecnico-sportive</a:t>
            </a:r>
          </a:p>
          <a:p>
            <a:pPr marL="342900" indent="-342900">
              <a:buFont typeface="+mj-lt"/>
              <a:buAutoNum type="arabicPeriod"/>
            </a:pPr>
            <a:r>
              <a:rPr lang="it-IT" dirty="0"/>
              <a:t>Gestione degli eventi sportivi</a:t>
            </a:r>
          </a:p>
          <a:p>
            <a:pPr marL="0" indent="0">
              <a:buNone/>
            </a:pPr>
            <a:r>
              <a:rPr lang="it-IT" dirty="0"/>
              <a:t>Il peso dei diversi moduli sarà ponderato in base al CV e al piano di studio dei partecipanti, consentendo la frequenza di un </a:t>
            </a:r>
            <a:r>
              <a:rPr lang="it-IT" b="1" dirty="0"/>
              <a:t>Corso Base </a:t>
            </a:r>
            <a:r>
              <a:rPr lang="it-IT" dirty="0"/>
              <a:t>oppure di un </a:t>
            </a:r>
            <a:r>
              <a:rPr lang="it-IT" b="1" dirty="0"/>
              <a:t>Corso Avanzato</a:t>
            </a:r>
            <a:r>
              <a:rPr lang="it-IT" dirty="0"/>
              <a:t> in base ai diversi profili.</a:t>
            </a:r>
          </a:p>
        </p:txBody>
      </p:sp>
      <p:sp>
        <p:nvSpPr>
          <p:cNvPr id="5" name="Segnaposto numero diapositiva 4">
            <a:extLst>
              <a:ext uri="{FF2B5EF4-FFF2-40B4-BE49-F238E27FC236}">
                <a16:creationId xmlns:a16="http://schemas.microsoft.com/office/drawing/2014/main" id="{88201A35-FA5B-BEF4-E87F-2DB6904B2EB3}"/>
              </a:ext>
            </a:extLst>
          </p:cNvPr>
          <p:cNvSpPr>
            <a:spLocks noGrp="1"/>
          </p:cNvSpPr>
          <p:nvPr>
            <p:ph type="sldNum" sz="quarter" idx="12"/>
          </p:nvPr>
        </p:nvSpPr>
        <p:spPr/>
        <p:txBody>
          <a:bodyPr/>
          <a:lstStyle/>
          <a:p>
            <a:fld id="{E006A469-36A0-472D-AF10-FE5A841B8CFD}" type="slidenum">
              <a:rPr lang="it-IT" smtClean="0"/>
              <a:t>10</a:t>
            </a:fld>
            <a:endParaRPr lang="it-IT"/>
          </a:p>
        </p:txBody>
      </p:sp>
    </p:spTree>
    <p:extLst>
      <p:ext uri="{BB962C8B-B14F-4D97-AF65-F5344CB8AC3E}">
        <p14:creationId xmlns:p14="http://schemas.microsoft.com/office/powerpoint/2010/main" val="38126820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22FB61-A86C-E562-A0E7-284DF529285A}"/>
              </a:ext>
            </a:extLst>
          </p:cNvPr>
          <p:cNvSpPr>
            <a:spLocks noGrp="1"/>
          </p:cNvSpPr>
          <p:nvPr>
            <p:ph type="title"/>
          </p:nvPr>
        </p:nvSpPr>
        <p:spPr>
          <a:xfrm>
            <a:off x="2630634" y="303343"/>
            <a:ext cx="9256565" cy="598702"/>
          </a:xfrm>
        </p:spPr>
        <p:txBody>
          <a:bodyPr>
            <a:normAutofit/>
          </a:bodyPr>
          <a:lstStyle/>
          <a:p>
            <a:r>
              <a:rPr lang="it-IT" sz="3200" b="1" dirty="0">
                <a:solidFill>
                  <a:schemeClr val="tx1"/>
                </a:solidFill>
              </a:rPr>
              <a:t>Cosa: </a:t>
            </a:r>
            <a:r>
              <a:rPr lang="it-IT" sz="3200" dirty="0">
                <a:solidFill>
                  <a:schemeClr val="tx1"/>
                </a:solidFill>
              </a:rPr>
              <a:t>la figura dello «Smart Sport Counselor» </a:t>
            </a:r>
            <a:r>
              <a:rPr lang="it-IT" sz="2400" dirty="0"/>
              <a:t>5</a:t>
            </a:r>
            <a:r>
              <a:rPr lang="it-IT" sz="2400" dirty="0">
                <a:solidFill>
                  <a:schemeClr val="tx1"/>
                </a:solidFill>
              </a:rPr>
              <a:t>/5</a:t>
            </a:r>
            <a:endParaRPr lang="it-IT" sz="3200" dirty="0"/>
          </a:p>
        </p:txBody>
      </p:sp>
      <p:sp>
        <p:nvSpPr>
          <p:cNvPr id="4" name="Segnaposto contenuto 3">
            <a:extLst>
              <a:ext uri="{FF2B5EF4-FFF2-40B4-BE49-F238E27FC236}">
                <a16:creationId xmlns:a16="http://schemas.microsoft.com/office/drawing/2014/main" id="{2580AC0E-0313-009C-2569-34D66D413B4D}"/>
              </a:ext>
            </a:extLst>
          </p:cNvPr>
          <p:cNvSpPr>
            <a:spLocks noGrp="1"/>
          </p:cNvSpPr>
          <p:nvPr>
            <p:ph sz="half" idx="2"/>
          </p:nvPr>
        </p:nvSpPr>
        <p:spPr>
          <a:xfrm>
            <a:off x="6172200" y="1161535"/>
            <a:ext cx="5627914" cy="4473146"/>
          </a:xfrm>
        </p:spPr>
        <p:txBody>
          <a:bodyPr lIns="90000">
            <a:noAutofit/>
          </a:bodyPr>
          <a:lstStyle/>
          <a:p>
            <a:pPr marL="342900" indent="-342900">
              <a:buFont typeface="+mj-lt"/>
              <a:buAutoNum type="arabicPeriod" startAt="3"/>
            </a:pPr>
            <a:r>
              <a:rPr lang="it-IT" sz="1700" u="sng" dirty="0"/>
              <a:t>Competenze organizzative</a:t>
            </a:r>
            <a:r>
              <a:rPr lang="it-IT" sz="1700" dirty="0"/>
              <a:t>: tema molto importante, ma bisogna dare una curvatura più sulla co-progettazione perché il rafforzamento del triangolo educativo è al centro del ruolo dello Smart Sport Counselor.</a:t>
            </a:r>
          </a:p>
          <a:p>
            <a:pPr marL="342900" indent="-342900">
              <a:buFont typeface="+mj-lt"/>
              <a:buAutoNum type="arabicPeriod" startAt="3"/>
            </a:pPr>
            <a:r>
              <a:rPr lang="it-IT" sz="1700" u="sng" dirty="0"/>
              <a:t>Competenze tecnico-sportive:</a:t>
            </a:r>
            <a:r>
              <a:rPr lang="it-IT" sz="1700" dirty="0"/>
              <a:t> tema già molto trattato nel percorso universitario, questo modulo potrebbe essere molto snellito valorizzando la parte sulla motivazione e il coaching. In ogni caso non sono considerate rilevanti le parti in cui si fa riferimento ai piani di allenamento.</a:t>
            </a:r>
          </a:p>
          <a:p>
            <a:pPr marL="342900" indent="-342900">
              <a:buFont typeface="+mj-lt"/>
              <a:buAutoNum type="arabicPeriod" startAt="3"/>
            </a:pPr>
            <a:r>
              <a:rPr lang="it-IT" sz="1700" u="sng" dirty="0"/>
              <a:t>Gestione degli eventi sportivi</a:t>
            </a:r>
            <a:r>
              <a:rPr lang="it-IT" sz="1700" dirty="0"/>
              <a:t>: questo tema va bene, ma eliminando/alleggerendo molto la parte introduttiva sulle politiche, regolamentazioni e normativa già molto trattata nel percorso universitario.</a:t>
            </a:r>
          </a:p>
          <a:p>
            <a:pPr marL="0" indent="0">
              <a:buNone/>
            </a:pPr>
            <a:endParaRPr lang="it-IT" sz="1700" dirty="0"/>
          </a:p>
        </p:txBody>
      </p:sp>
      <p:sp>
        <p:nvSpPr>
          <p:cNvPr id="5" name="Segnaposto numero diapositiva 4">
            <a:extLst>
              <a:ext uri="{FF2B5EF4-FFF2-40B4-BE49-F238E27FC236}">
                <a16:creationId xmlns:a16="http://schemas.microsoft.com/office/drawing/2014/main" id="{88201A35-FA5B-BEF4-E87F-2DB6904B2EB3}"/>
              </a:ext>
            </a:extLst>
          </p:cNvPr>
          <p:cNvSpPr>
            <a:spLocks noGrp="1"/>
          </p:cNvSpPr>
          <p:nvPr>
            <p:ph type="sldNum" sz="quarter" idx="12"/>
          </p:nvPr>
        </p:nvSpPr>
        <p:spPr/>
        <p:txBody>
          <a:bodyPr/>
          <a:lstStyle/>
          <a:p>
            <a:fld id="{E006A469-36A0-472D-AF10-FE5A841B8CFD}" type="slidenum">
              <a:rPr lang="it-IT" smtClean="0"/>
              <a:t>11</a:t>
            </a:fld>
            <a:endParaRPr lang="it-IT"/>
          </a:p>
        </p:txBody>
      </p:sp>
      <p:sp>
        <p:nvSpPr>
          <p:cNvPr id="7" name="Segnaposto contenuto 6">
            <a:extLst>
              <a:ext uri="{FF2B5EF4-FFF2-40B4-BE49-F238E27FC236}">
                <a16:creationId xmlns:a16="http://schemas.microsoft.com/office/drawing/2014/main" id="{656BAB83-71C3-21D0-83A2-446D7C8F3E4C}"/>
              </a:ext>
            </a:extLst>
          </p:cNvPr>
          <p:cNvSpPr>
            <a:spLocks noGrp="1"/>
          </p:cNvSpPr>
          <p:nvPr>
            <p:ph sz="half" idx="1"/>
          </p:nvPr>
        </p:nvSpPr>
        <p:spPr>
          <a:xfrm>
            <a:off x="838200" y="1161535"/>
            <a:ext cx="5402943" cy="4473146"/>
          </a:xfrm>
        </p:spPr>
        <p:txBody>
          <a:bodyPr lIns="90000">
            <a:noAutofit/>
          </a:bodyPr>
          <a:lstStyle/>
          <a:p>
            <a:pPr marL="0" indent="0">
              <a:buNone/>
            </a:pPr>
            <a:r>
              <a:rPr lang="it-IT" sz="1700" dirty="0">
                <a:solidFill>
                  <a:srgbClr val="0D0D0D"/>
                </a:solidFill>
                <a:highlight>
                  <a:srgbClr val="FFFFFF"/>
                </a:highlight>
              </a:rPr>
              <a:t>Rispetto ai suddetti contenuti formativi formativi la bozza di </a:t>
            </a:r>
            <a:r>
              <a:rPr lang="it-IT" sz="1700" dirty="0" err="1">
                <a:solidFill>
                  <a:srgbClr val="0D0D0D"/>
                </a:solidFill>
                <a:highlight>
                  <a:srgbClr val="FFFFFF"/>
                </a:highlight>
              </a:rPr>
              <a:t>syllabus</a:t>
            </a:r>
            <a:r>
              <a:rPr lang="it-IT" sz="1700" dirty="0">
                <a:solidFill>
                  <a:srgbClr val="0D0D0D"/>
                </a:solidFill>
                <a:highlight>
                  <a:srgbClr val="FFFFFF"/>
                </a:highlight>
              </a:rPr>
              <a:t> è stata rivista insieme con i seguenti commenti: </a:t>
            </a:r>
          </a:p>
          <a:p>
            <a:pPr marL="342900" indent="-342900">
              <a:buFont typeface="+mj-lt"/>
              <a:buAutoNum type="arabicPeriod"/>
            </a:pPr>
            <a:r>
              <a:rPr lang="it-IT" sz="1700" u="sng" dirty="0"/>
              <a:t>Competenze relazionali</a:t>
            </a:r>
            <a:r>
              <a:rPr lang="it-IT" sz="1700" dirty="0"/>
              <a:t>: le competenze individuate (empatia, mentoring, comunicazione efficace, collaborazione e team work) sono state approvate, ma va rivisto il testo di dettaglio per renderlo più specifico e allineato al target.</a:t>
            </a:r>
          </a:p>
          <a:p>
            <a:pPr marL="342900" indent="-342900">
              <a:buFont typeface="+mj-lt"/>
              <a:buAutoNum type="arabicPeriod"/>
            </a:pPr>
            <a:r>
              <a:rPr lang="it-IT" sz="1700" u="sng" dirty="0"/>
              <a:t>Fondamenti di psicopedagogia</a:t>
            </a:r>
            <a:r>
              <a:rPr lang="it-IT" sz="1700" dirty="0"/>
              <a:t>: questo tema è sicuramente interessante, ma bisogna fare un incrocio rispetto ai CFU e ai contenuti del piano di studi dei partecipanti. Si potrebbe per esempio rendere obbligatoria la frequenza di un dato esame ed evitare ripetizioni/ridondanze. </a:t>
            </a:r>
            <a:r>
              <a:rPr lang="it-IT" sz="1700" dirty="0">
                <a:effectLst/>
                <a:latin typeface="Calibri" panose="020F0502020204030204" pitchFamily="34" charset="0"/>
              </a:rPr>
              <a:t>Meglio sviluppare bene aspetti che non sono già trattati: per esempio la capacità di consigliare lo sport giusto alle persone giuste. </a:t>
            </a:r>
            <a:endParaRPr lang="it-IT" sz="1700" dirty="0"/>
          </a:p>
          <a:p>
            <a:endParaRPr lang="it-IT" sz="1700" dirty="0"/>
          </a:p>
        </p:txBody>
      </p:sp>
    </p:spTree>
    <p:extLst>
      <p:ext uri="{BB962C8B-B14F-4D97-AF65-F5344CB8AC3E}">
        <p14:creationId xmlns:p14="http://schemas.microsoft.com/office/powerpoint/2010/main" val="7344511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C35BE1-338D-61FE-92A5-9E43B2C72AE3}"/>
              </a:ext>
            </a:extLst>
          </p:cNvPr>
          <p:cNvSpPr>
            <a:spLocks noGrp="1"/>
          </p:cNvSpPr>
          <p:nvPr>
            <p:ph type="title"/>
          </p:nvPr>
        </p:nvSpPr>
        <p:spPr/>
        <p:txBody>
          <a:bodyPr/>
          <a:lstStyle/>
          <a:p>
            <a:r>
              <a:rPr lang="it-IT" sz="3200" b="1" dirty="0"/>
              <a:t>Come</a:t>
            </a:r>
            <a:r>
              <a:rPr lang="it-IT" sz="3200" dirty="0"/>
              <a:t>: strategia di stakeholder engagement</a:t>
            </a:r>
          </a:p>
        </p:txBody>
      </p:sp>
      <p:sp>
        <p:nvSpPr>
          <p:cNvPr id="3" name="Segnaposto contenuto 2">
            <a:extLst>
              <a:ext uri="{FF2B5EF4-FFF2-40B4-BE49-F238E27FC236}">
                <a16:creationId xmlns:a16="http://schemas.microsoft.com/office/drawing/2014/main" id="{EE0EBD1C-B02E-0A0D-82E9-342CEEA7393E}"/>
              </a:ext>
            </a:extLst>
          </p:cNvPr>
          <p:cNvSpPr>
            <a:spLocks noGrp="1"/>
          </p:cNvSpPr>
          <p:nvPr>
            <p:ph sz="half" idx="1"/>
          </p:nvPr>
        </p:nvSpPr>
        <p:spPr/>
        <p:txBody>
          <a:bodyPr>
            <a:normAutofit/>
          </a:bodyPr>
          <a:lstStyle/>
          <a:p>
            <a:pPr marL="0" indent="0">
              <a:lnSpc>
                <a:spcPct val="100000"/>
              </a:lnSpc>
              <a:spcBef>
                <a:spcPts val="0"/>
              </a:spcBef>
              <a:spcAft>
                <a:spcPts val="600"/>
              </a:spcAft>
              <a:buNone/>
            </a:pPr>
            <a:r>
              <a:rPr lang="it-IT" sz="1900" dirty="0">
                <a:effectLst/>
                <a:latin typeface="Calibri" panose="020F0502020204030204" pitchFamily="34" charset="0"/>
              </a:rPr>
              <a:t>Al centro della strategia di stakeholder engagement è stata pensato lo </a:t>
            </a:r>
            <a:r>
              <a:rPr lang="it-IT" sz="1900" b="1" dirty="0">
                <a:effectLst/>
                <a:latin typeface="Calibri" panose="020F0502020204030204" pitchFamily="34" charset="0"/>
              </a:rPr>
              <a:t>storytelling</a:t>
            </a:r>
            <a:r>
              <a:rPr lang="it-IT" sz="1900" dirty="0">
                <a:effectLst/>
                <a:latin typeface="Calibri" panose="020F0502020204030204" pitchFamily="34" charset="0"/>
              </a:rPr>
              <a:t>, cioè l’utilizzo di storie di successo ed esempi di campioni che possano essere coinvolgenti per ragazzi e famiglie.</a:t>
            </a:r>
          </a:p>
          <a:p>
            <a:pPr marL="0" indent="0">
              <a:lnSpc>
                <a:spcPct val="100000"/>
              </a:lnSpc>
              <a:spcBef>
                <a:spcPts val="0"/>
              </a:spcBef>
              <a:spcAft>
                <a:spcPts val="600"/>
              </a:spcAft>
              <a:buNone/>
            </a:pPr>
            <a:r>
              <a:rPr lang="it-IT" sz="1900" dirty="0">
                <a:latin typeface="Calibri" panose="020F0502020204030204" pitchFamily="34" charset="0"/>
              </a:rPr>
              <a:t>Molto spesso </a:t>
            </a:r>
            <a:r>
              <a:rPr lang="it-IT" sz="1900" dirty="0">
                <a:effectLst/>
                <a:latin typeface="Calibri" panose="020F0502020204030204" pitchFamily="34" charset="0"/>
              </a:rPr>
              <a:t>quello che manca nella comunicazione sono infatti l'importanza dei valori e le storie personali. Verranno invece evidenziati quali sono gli effetti della pratica sportiva sottolineando e come lo sport sia un importante elemento di aggregazione.</a:t>
            </a:r>
            <a:endParaRPr lang="it-IT" sz="1900" dirty="0"/>
          </a:p>
        </p:txBody>
      </p:sp>
      <p:sp>
        <p:nvSpPr>
          <p:cNvPr id="4" name="Segnaposto contenuto 3">
            <a:extLst>
              <a:ext uri="{FF2B5EF4-FFF2-40B4-BE49-F238E27FC236}">
                <a16:creationId xmlns:a16="http://schemas.microsoft.com/office/drawing/2014/main" id="{D6D68C67-CF50-AA27-F2A5-2BC6B4C69C49}"/>
              </a:ext>
            </a:extLst>
          </p:cNvPr>
          <p:cNvSpPr>
            <a:spLocks noGrp="1"/>
          </p:cNvSpPr>
          <p:nvPr>
            <p:ph sz="half" idx="2"/>
          </p:nvPr>
        </p:nvSpPr>
        <p:spPr/>
        <p:txBody>
          <a:bodyPr/>
          <a:lstStyle/>
          <a:p>
            <a:pPr marL="0" indent="0">
              <a:buNone/>
            </a:pPr>
            <a:r>
              <a:rPr lang="it-IT" sz="1800" dirty="0">
                <a:effectLst/>
                <a:latin typeface="Calibri" panose="020F0502020204030204" pitchFamily="34" charset="0"/>
              </a:rPr>
              <a:t>Tutto questo in forte continuità con quanto già realizzato da </a:t>
            </a:r>
            <a:r>
              <a:rPr lang="it-IT" sz="1800" dirty="0" err="1">
                <a:effectLst/>
                <a:latin typeface="Calibri" panose="020F0502020204030204" pitchFamily="34" charset="0"/>
              </a:rPr>
              <a:t>Opes</a:t>
            </a:r>
            <a:r>
              <a:rPr lang="it-IT" sz="1800" dirty="0">
                <a:effectLst/>
                <a:latin typeface="Calibri" panose="020F0502020204030204" pitchFamily="34" charset="0"/>
              </a:rPr>
              <a:t>, che spesso fa leva su testimonial che attraverso il racconto della propria storia personale possano agganciare l’attenzione di alunni e insegnanti e promuovere una maggiore cultura sportiva</a:t>
            </a:r>
            <a:r>
              <a:rPr lang="it-IT" sz="1800" dirty="0">
                <a:latin typeface="Calibri" panose="020F0502020204030204" pitchFamily="34" charset="0"/>
              </a:rPr>
              <a:t> e in </a:t>
            </a:r>
            <a:r>
              <a:rPr lang="it-IT" sz="1800" b="1" dirty="0">
                <a:effectLst/>
                <a:latin typeface="Calibri" panose="020F0502020204030204" pitchFamily="34" charset="0"/>
              </a:rPr>
              <a:t>raccordo con autori e narratori che hanno scritto di sport.</a:t>
            </a:r>
          </a:p>
          <a:p>
            <a:pPr marL="0" marR="0" indent="0">
              <a:lnSpc>
                <a:spcPct val="100000"/>
              </a:lnSpc>
              <a:spcBef>
                <a:spcPts val="0"/>
              </a:spcBef>
              <a:spcAft>
                <a:spcPts val="600"/>
              </a:spcAft>
              <a:buNone/>
            </a:pPr>
            <a:r>
              <a:rPr lang="it-IT" sz="1800" dirty="0">
                <a:latin typeface="Calibri" panose="020F0502020204030204" pitchFamily="34" charset="0"/>
              </a:rPr>
              <a:t>Per avere maggiore impatto si è ipotizzata la realizzazione di </a:t>
            </a:r>
            <a:r>
              <a:rPr lang="it-IT" sz="1800" dirty="0">
                <a:effectLst/>
                <a:latin typeface="Calibri" panose="020F0502020204030204" pitchFamily="34" charset="0"/>
              </a:rPr>
              <a:t>campagne di sensibilizzazione rivolte non solo ai partecipanti al progetto, ma </a:t>
            </a:r>
            <a:r>
              <a:rPr lang="it-IT" sz="1800" b="1" dirty="0">
                <a:effectLst/>
                <a:latin typeface="Calibri" panose="020F0502020204030204" pitchFamily="34" charset="0"/>
              </a:rPr>
              <a:t>anche al pubblico generale</a:t>
            </a:r>
            <a:r>
              <a:rPr lang="it-IT" sz="1800" dirty="0">
                <a:effectLst/>
                <a:latin typeface="Calibri" panose="020F0502020204030204" pitchFamily="34" charset="0"/>
              </a:rPr>
              <a:t>. Questo tema verrà ripreso e approfondito ulteriormente nei prossimi incontri.</a:t>
            </a:r>
          </a:p>
          <a:p>
            <a:pPr marL="0" indent="0">
              <a:buNone/>
            </a:pPr>
            <a:endParaRPr lang="it-IT" dirty="0"/>
          </a:p>
        </p:txBody>
      </p:sp>
      <p:sp>
        <p:nvSpPr>
          <p:cNvPr id="5" name="Segnaposto numero diapositiva 4">
            <a:extLst>
              <a:ext uri="{FF2B5EF4-FFF2-40B4-BE49-F238E27FC236}">
                <a16:creationId xmlns:a16="http://schemas.microsoft.com/office/drawing/2014/main" id="{8362FFBA-12C2-75FE-02F4-0D940B773191}"/>
              </a:ext>
            </a:extLst>
          </p:cNvPr>
          <p:cNvSpPr>
            <a:spLocks noGrp="1"/>
          </p:cNvSpPr>
          <p:nvPr>
            <p:ph type="sldNum" sz="quarter" idx="12"/>
          </p:nvPr>
        </p:nvSpPr>
        <p:spPr/>
        <p:txBody>
          <a:bodyPr/>
          <a:lstStyle/>
          <a:p>
            <a:fld id="{E006A469-36A0-472D-AF10-FE5A841B8CFD}" type="slidenum">
              <a:rPr lang="it-IT" smtClean="0"/>
              <a:t>12</a:t>
            </a:fld>
            <a:endParaRPr lang="it-IT"/>
          </a:p>
        </p:txBody>
      </p:sp>
    </p:spTree>
    <p:extLst>
      <p:ext uri="{BB962C8B-B14F-4D97-AF65-F5344CB8AC3E}">
        <p14:creationId xmlns:p14="http://schemas.microsoft.com/office/powerpoint/2010/main" val="11476461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C35BE1-338D-61FE-92A5-9E43B2C72AE3}"/>
              </a:ext>
            </a:extLst>
          </p:cNvPr>
          <p:cNvSpPr>
            <a:spLocks noGrp="1"/>
          </p:cNvSpPr>
          <p:nvPr>
            <p:ph type="title"/>
          </p:nvPr>
        </p:nvSpPr>
        <p:spPr/>
        <p:txBody>
          <a:bodyPr/>
          <a:lstStyle/>
          <a:p>
            <a:r>
              <a:rPr lang="it-IT" sz="3200" b="1" dirty="0"/>
              <a:t>Dove</a:t>
            </a:r>
            <a:r>
              <a:rPr lang="it-IT" sz="3200" dirty="0"/>
              <a:t>: contesti di riferimento / territorio</a:t>
            </a:r>
          </a:p>
        </p:txBody>
      </p:sp>
      <p:sp>
        <p:nvSpPr>
          <p:cNvPr id="3" name="Segnaposto contenuto 2">
            <a:extLst>
              <a:ext uri="{FF2B5EF4-FFF2-40B4-BE49-F238E27FC236}">
                <a16:creationId xmlns:a16="http://schemas.microsoft.com/office/drawing/2014/main" id="{EE0EBD1C-B02E-0A0D-82E9-342CEEA7393E}"/>
              </a:ext>
            </a:extLst>
          </p:cNvPr>
          <p:cNvSpPr>
            <a:spLocks noGrp="1"/>
          </p:cNvSpPr>
          <p:nvPr>
            <p:ph sz="half" idx="1"/>
          </p:nvPr>
        </p:nvSpPr>
        <p:spPr/>
        <p:txBody>
          <a:bodyPr/>
          <a:lstStyle/>
          <a:p>
            <a:pPr marL="0" indent="0">
              <a:buNone/>
            </a:pPr>
            <a:r>
              <a:rPr lang="it-IT" sz="2000" i="0" dirty="0">
                <a:effectLst/>
                <a:latin typeface="Calibri" panose="020F0502020204030204" pitchFamily="34" charset="0"/>
              </a:rPr>
              <a:t>Per quant</a:t>
            </a:r>
            <a:r>
              <a:rPr lang="it-IT" sz="2000" dirty="0">
                <a:latin typeface="Calibri" panose="020F0502020204030204" pitchFamily="34" charset="0"/>
              </a:rPr>
              <a:t>o riguarda il contesto di riferimento / territorio, ci si è focalizzati sul </a:t>
            </a:r>
            <a:r>
              <a:rPr lang="it-IT" sz="2000" b="1" dirty="0">
                <a:latin typeface="Calibri" panose="020F0502020204030204" pitchFamily="34" charset="0"/>
              </a:rPr>
              <a:t>network </a:t>
            </a:r>
            <a:r>
              <a:rPr lang="it-IT" sz="2000" b="1" dirty="0" err="1">
                <a:latin typeface="Calibri" panose="020F0502020204030204" pitchFamily="34" charset="0"/>
              </a:rPr>
              <a:t>Opes</a:t>
            </a:r>
            <a:r>
              <a:rPr lang="it-IT" sz="2000" dirty="0">
                <a:latin typeface="Calibri" panose="020F0502020204030204" pitchFamily="34" charset="0"/>
              </a:rPr>
              <a:t>, che può essere punto di riferimento operativo delle attività proposte in raccordo con gli USR e magari individuando delle università di riferimento per la parte Open Badge e crediti formativi.</a:t>
            </a:r>
          </a:p>
          <a:p>
            <a:pPr marL="0" indent="0">
              <a:buNone/>
            </a:pPr>
            <a:r>
              <a:rPr lang="it-IT" sz="2000" dirty="0">
                <a:solidFill>
                  <a:srgbClr val="0D0D0D"/>
                </a:solidFill>
                <a:effectLst/>
                <a:highlight>
                  <a:srgbClr val="FFFFFF"/>
                </a:highlight>
              </a:rPr>
              <a:t>Il sistema </a:t>
            </a:r>
            <a:r>
              <a:rPr lang="it-IT" sz="2000" dirty="0" err="1">
                <a:solidFill>
                  <a:srgbClr val="0D0D0D"/>
                </a:solidFill>
                <a:effectLst/>
                <a:highlight>
                  <a:srgbClr val="FFFFFF"/>
                </a:highlight>
              </a:rPr>
              <a:t>Opes</a:t>
            </a:r>
            <a:r>
              <a:rPr lang="it-IT" sz="2000" dirty="0">
                <a:solidFill>
                  <a:srgbClr val="0D0D0D"/>
                </a:solidFill>
                <a:effectLst/>
                <a:highlight>
                  <a:srgbClr val="FFFFFF"/>
                </a:highlight>
              </a:rPr>
              <a:t> può riconoscere la figura dello Smart Sport Counselor </a:t>
            </a:r>
            <a:r>
              <a:rPr lang="it-IT" sz="2000" dirty="0">
                <a:solidFill>
                  <a:srgbClr val="0D0D0D"/>
                </a:solidFill>
                <a:highlight>
                  <a:srgbClr val="FFFFFF"/>
                </a:highlight>
              </a:rPr>
              <a:t>richiedendo quindi al Dipartimento dello Sport l’inserimento nel mansionario ufficiale delle figure professionali sportive.</a:t>
            </a:r>
            <a:endParaRPr lang="it-IT" sz="2000" dirty="0">
              <a:solidFill>
                <a:srgbClr val="0D0D0D"/>
              </a:solidFill>
              <a:effectLst/>
              <a:highlight>
                <a:srgbClr val="FFFFFF"/>
              </a:highlight>
            </a:endParaRPr>
          </a:p>
          <a:p>
            <a:pPr marL="0" indent="0">
              <a:buNone/>
            </a:pPr>
            <a:endParaRPr lang="it-IT" sz="2000" dirty="0">
              <a:latin typeface="Calibri" panose="020F0502020204030204" pitchFamily="34" charset="0"/>
            </a:endParaRPr>
          </a:p>
          <a:p>
            <a:pPr marL="0" indent="0">
              <a:buNone/>
            </a:pPr>
            <a:endParaRPr lang="it-IT" sz="2000" dirty="0"/>
          </a:p>
        </p:txBody>
      </p:sp>
      <p:sp>
        <p:nvSpPr>
          <p:cNvPr id="4" name="Segnaposto contenuto 3">
            <a:extLst>
              <a:ext uri="{FF2B5EF4-FFF2-40B4-BE49-F238E27FC236}">
                <a16:creationId xmlns:a16="http://schemas.microsoft.com/office/drawing/2014/main" id="{E4304FDF-573C-E790-A28E-9262358C5E52}"/>
              </a:ext>
            </a:extLst>
          </p:cNvPr>
          <p:cNvSpPr>
            <a:spLocks noGrp="1"/>
          </p:cNvSpPr>
          <p:nvPr>
            <p:ph sz="half" idx="2"/>
          </p:nvPr>
        </p:nvSpPr>
        <p:spPr/>
        <p:txBody>
          <a:bodyPr/>
          <a:lstStyle/>
          <a:p>
            <a:pPr marL="0" indent="0">
              <a:buNone/>
            </a:pPr>
            <a:r>
              <a:rPr lang="it-IT" sz="2000" dirty="0"/>
              <a:t>Non si è riflettuto in modo particolare sulla possibile localizzazione geografica di un eventuale progetto pilota, anche se il Lazio - e Roma in modo particolare - potrebbero essere la sede più appropriata, considerata la partecipazione dell’USR Lazio ai lavori della </a:t>
            </a:r>
            <a:r>
              <a:rPr lang="it-IT" sz="2000" dirty="0" err="1"/>
              <a:t>Cop</a:t>
            </a:r>
            <a:r>
              <a:rPr lang="it-IT" sz="2000" dirty="0"/>
              <a:t> 3 e alla collaborazione con l’Università di Torvergata.</a:t>
            </a:r>
          </a:p>
        </p:txBody>
      </p:sp>
      <p:sp>
        <p:nvSpPr>
          <p:cNvPr id="5" name="Segnaposto numero diapositiva 4">
            <a:extLst>
              <a:ext uri="{FF2B5EF4-FFF2-40B4-BE49-F238E27FC236}">
                <a16:creationId xmlns:a16="http://schemas.microsoft.com/office/drawing/2014/main" id="{8362FFBA-12C2-75FE-02F4-0D940B773191}"/>
              </a:ext>
            </a:extLst>
          </p:cNvPr>
          <p:cNvSpPr>
            <a:spLocks noGrp="1"/>
          </p:cNvSpPr>
          <p:nvPr>
            <p:ph type="sldNum" sz="quarter" idx="12"/>
          </p:nvPr>
        </p:nvSpPr>
        <p:spPr/>
        <p:txBody>
          <a:bodyPr/>
          <a:lstStyle/>
          <a:p>
            <a:fld id="{E006A469-36A0-472D-AF10-FE5A841B8CFD}" type="slidenum">
              <a:rPr lang="it-IT" smtClean="0"/>
              <a:t>13</a:t>
            </a:fld>
            <a:endParaRPr lang="it-IT"/>
          </a:p>
        </p:txBody>
      </p:sp>
    </p:spTree>
    <p:extLst>
      <p:ext uri="{BB962C8B-B14F-4D97-AF65-F5344CB8AC3E}">
        <p14:creationId xmlns:p14="http://schemas.microsoft.com/office/powerpoint/2010/main" val="5928634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8475AC-5842-A68D-74D7-A506A6F339CA}"/>
              </a:ext>
            </a:extLst>
          </p:cNvPr>
          <p:cNvSpPr>
            <a:spLocks noGrp="1"/>
          </p:cNvSpPr>
          <p:nvPr>
            <p:ph type="title"/>
          </p:nvPr>
        </p:nvSpPr>
        <p:spPr/>
        <p:txBody>
          <a:bodyPr>
            <a:noAutofit/>
          </a:bodyPr>
          <a:lstStyle/>
          <a:p>
            <a:r>
              <a:rPr lang="it-IT" sz="3200" dirty="0" err="1"/>
              <a:t>Cop</a:t>
            </a:r>
            <a:r>
              <a:rPr lang="it-IT" sz="3200" dirty="0"/>
              <a:t> 3: Smart Sport Counselor</a:t>
            </a:r>
          </a:p>
        </p:txBody>
      </p:sp>
      <p:sp>
        <p:nvSpPr>
          <p:cNvPr id="3" name="Segnaposto contenuto 2">
            <a:extLst>
              <a:ext uri="{FF2B5EF4-FFF2-40B4-BE49-F238E27FC236}">
                <a16:creationId xmlns:a16="http://schemas.microsoft.com/office/drawing/2014/main" id="{8796C7C7-49CC-6B4D-5E8B-722E402CA36A}"/>
              </a:ext>
            </a:extLst>
          </p:cNvPr>
          <p:cNvSpPr>
            <a:spLocks noGrp="1"/>
          </p:cNvSpPr>
          <p:nvPr>
            <p:ph sz="half" idx="1"/>
          </p:nvPr>
        </p:nvSpPr>
        <p:spPr/>
        <p:txBody>
          <a:bodyPr>
            <a:noAutofit/>
          </a:bodyPr>
          <a:lstStyle/>
          <a:p>
            <a:pPr marL="0" indent="0">
              <a:spcBef>
                <a:spcPts val="0"/>
              </a:spcBef>
              <a:spcAft>
                <a:spcPts val="400"/>
              </a:spcAft>
              <a:buNone/>
            </a:pPr>
            <a:r>
              <a:rPr lang="it-IT" sz="1650" b="1" dirty="0">
                <a:effectLst/>
                <a:latin typeface="Calibri" panose="020F0502020204030204" pitchFamily="34" charset="0"/>
              </a:rPr>
              <a:t>TARGET DIRETTO:</a:t>
            </a:r>
            <a:r>
              <a:rPr lang="it-IT" sz="1650" dirty="0">
                <a:effectLst/>
                <a:latin typeface="Calibri" panose="020F0502020204030204" pitchFamily="34" charset="0"/>
              </a:rPr>
              <a:t> ministeri competenti (Politiche Sociali, Sport, MIM, MUR) per sviluppo di nuove progettualità, linee guida e linee di finanziamento.</a:t>
            </a:r>
          </a:p>
          <a:p>
            <a:pPr marL="0" indent="0">
              <a:spcBef>
                <a:spcPts val="0"/>
              </a:spcBef>
              <a:spcAft>
                <a:spcPts val="400"/>
              </a:spcAft>
              <a:buNone/>
            </a:pPr>
            <a:r>
              <a:rPr lang="it-IT" sz="1650" b="1" dirty="0">
                <a:latin typeface="Calibri" panose="020F0502020204030204" pitchFamily="34" charset="0"/>
              </a:rPr>
              <a:t>TARGET INDIRETTO</a:t>
            </a:r>
            <a:r>
              <a:rPr lang="it-IT" sz="1650" dirty="0">
                <a:latin typeface="Calibri" panose="020F0502020204030204" pitchFamily="34" charset="0"/>
              </a:rPr>
              <a:t>: triangolo educativo composto da insegnanti di educazione fisica, tecnici sportivi e famiglie.</a:t>
            </a:r>
            <a:r>
              <a:rPr lang="it-IT" sz="1650" dirty="0">
                <a:effectLst/>
                <a:latin typeface="Calibri" panose="020F0502020204030204" pitchFamily="34" charset="0"/>
              </a:rPr>
              <a:t> </a:t>
            </a:r>
          </a:p>
          <a:p>
            <a:pPr marL="0" marR="0" indent="0">
              <a:spcBef>
                <a:spcPts val="0"/>
              </a:spcBef>
              <a:spcAft>
                <a:spcPts val="400"/>
              </a:spcAft>
              <a:buNone/>
            </a:pPr>
            <a:r>
              <a:rPr lang="it-IT" sz="1650" b="1" dirty="0">
                <a:effectLst/>
                <a:latin typeface="Calibri" panose="020F0502020204030204" pitchFamily="34" charset="0"/>
              </a:rPr>
              <a:t>COSA:</a:t>
            </a:r>
            <a:r>
              <a:rPr lang="it-IT" sz="1650" dirty="0">
                <a:effectLst/>
                <a:latin typeface="Calibri" panose="020F0502020204030204" pitchFamily="34" charset="0"/>
              </a:rPr>
              <a:t> creazione di una nuova figura professionale, lo Smart Sport Counselor che possa supportare gli stakeholder del  triangolo educativo (docenti, tecnici, famiglie) anche per colmare la mancanza di rete tra educatori sportivi. </a:t>
            </a:r>
          </a:p>
          <a:p>
            <a:pPr marL="0" marR="0" indent="0">
              <a:spcBef>
                <a:spcPts val="0"/>
              </a:spcBef>
              <a:spcAft>
                <a:spcPts val="400"/>
              </a:spcAft>
              <a:buNone/>
            </a:pPr>
            <a:r>
              <a:rPr lang="it-IT" sz="1650" b="1" dirty="0">
                <a:effectLst/>
                <a:latin typeface="Calibri" panose="020F0502020204030204" pitchFamily="34" charset="0"/>
              </a:rPr>
              <a:t>PERCHE’: </a:t>
            </a:r>
            <a:r>
              <a:rPr lang="it-IT" sz="1650" dirty="0">
                <a:effectLst/>
                <a:latin typeface="Calibri" panose="020F0502020204030204" pitchFamily="34" charset="0"/>
              </a:rPr>
              <a:t>il progetto </a:t>
            </a:r>
            <a:r>
              <a:rPr lang="it-IT" sz="1650" dirty="0">
                <a:latin typeface="Calibri" panose="020F0502020204030204" pitchFamily="34" charset="0"/>
              </a:rPr>
              <a:t>aiuta a </a:t>
            </a:r>
            <a:r>
              <a:rPr lang="it-IT" sz="1650" dirty="0">
                <a:effectLst/>
                <a:latin typeface="Calibri" panose="020F0502020204030204" pitchFamily="34" charset="0"/>
              </a:rPr>
              <a:t>superare</a:t>
            </a:r>
            <a:r>
              <a:rPr lang="it-IT" sz="1650" b="1" dirty="0">
                <a:effectLst/>
                <a:latin typeface="Calibri" panose="020F0502020204030204" pitchFamily="34" charset="0"/>
              </a:rPr>
              <a:t> </a:t>
            </a:r>
            <a:r>
              <a:rPr lang="it-IT" sz="1650" dirty="0">
                <a:effectLst/>
                <a:latin typeface="Calibri" panose="020F0502020204030204" pitchFamily="34" charset="0"/>
              </a:rPr>
              <a:t>la scarsa percezione del ruolo dell'insegnante di scienze motorie, che per primo non dà particolare importanza alla propria disciplina, e dell’importanza dello sport per il benessere (psicologico e sociale) e per la salute delle persone. </a:t>
            </a:r>
          </a:p>
          <a:p>
            <a:pPr marL="0" indent="0">
              <a:spcAft>
                <a:spcPts val="400"/>
              </a:spcAft>
              <a:buNone/>
            </a:pPr>
            <a:r>
              <a:rPr lang="it-IT" sz="1650" b="1" dirty="0">
                <a:effectLst/>
                <a:latin typeface="Calibri" panose="020F0502020204030204" pitchFamily="34" charset="0"/>
              </a:rPr>
              <a:t>DOVE</a:t>
            </a:r>
            <a:r>
              <a:rPr lang="it-IT" sz="1650" dirty="0">
                <a:effectLst/>
                <a:latin typeface="Calibri" panose="020F0502020204030204" pitchFamily="34" charset="0"/>
              </a:rPr>
              <a:t>: la figura sarà testata nell’ecosistema </a:t>
            </a:r>
            <a:r>
              <a:rPr lang="it-IT" sz="1650" dirty="0" err="1">
                <a:effectLst/>
                <a:latin typeface="Calibri" panose="020F0502020204030204" pitchFamily="34" charset="0"/>
              </a:rPr>
              <a:t>Opes</a:t>
            </a:r>
            <a:r>
              <a:rPr lang="it-IT" sz="1650" dirty="0">
                <a:effectLst/>
                <a:latin typeface="Calibri" panose="020F0502020204030204" pitchFamily="34" charset="0"/>
              </a:rPr>
              <a:t> in raccordo con le università per poi poter diventare una nuova figura professionale </a:t>
            </a:r>
            <a:r>
              <a:rPr lang="it-IT" sz="1650" dirty="0">
                <a:latin typeface="Calibri" panose="020F0502020204030204" pitchFamily="34" charset="0"/>
              </a:rPr>
              <a:t>diffusa.</a:t>
            </a:r>
            <a:endParaRPr lang="it-IT" sz="1650" dirty="0"/>
          </a:p>
        </p:txBody>
      </p:sp>
      <p:sp>
        <p:nvSpPr>
          <p:cNvPr id="4" name="Segnaposto contenuto 3">
            <a:extLst>
              <a:ext uri="{FF2B5EF4-FFF2-40B4-BE49-F238E27FC236}">
                <a16:creationId xmlns:a16="http://schemas.microsoft.com/office/drawing/2014/main" id="{EA2EFA8B-CBD1-8391-5083-0DCE94C6AF23}"/>
              </a:ext>
            </a:extLst>
          </p:cNvPr>
          <p:cNvSpPr>
            <a:spLocks noGrp="1"/>
          </p:cNvSpPr>
          <p:nvPr>
            <p:ph sz="half" idx="2"/>
          </p:nvPr>
        </p:nvSpPr>
        <p:spPr/>
        <p:txBody>
          <a:bodyPr>
            <a:noAutofit/>
          </a:bodyPr>
          <a:lstStyle/>
          <a:p>
            <a:pPr marL="0" marR="0" indent="0">
              <a:spcBef>
                <a:spcPts val="0"/>
              </a:spcBef>
              <a:spcAft>
                <a:spcPts val="400"/>
              </a:spcAft>
              <a:buNone/>
            </a:pPr>
            <a:r>
              <a:rPr lang="it-IT" sz="1650" b="1" dirty="0">
                <a:effectLst/>
                <a:latin typeface="Calibri" panose="020F0502020204030204" pitchFamily="34" charset="0"/>
              </a:rPr>
              <a:t>COSA:</a:t>
            </a:r>
            <a:r>
              <a:rPr lang="it-IT" sz="1650" dirty="0">
                <a:effectLst/>
                <a:latin typeface="Calibri" panose="020F0502020204030204" pitchFamily="34" charset="0"/>
              </a:rPr>
              <a:t> possibili attività e azioni</a:t>
            </a:r>
          </a:p>
          <a:p>
            <a:pPr marL="187325" indent="-187325" rtl="0" fontAlgn="ctr">
              <a:spcBef>
                <a:spcPts val="0"/>
              </a:spcBef>
              <a:spcAft>
                <a:spcPts val="400"/>
              </a:spcAft>
              <a:buFont typeface="Arial" panose="020B0604020202020204" pitchFamily="34" charset="0"/>
              <a:buChar char="•"/>
            </a:pPr>
            <a:r>
              <a:rPr lang="it-IT" sz="1650" dirty="0">
                <a:effectLst/>
                <a:latin typeface="Calibri" panose="020F0502020204030204" pitchFamily="34" charset="0"/>
              </a:rPr>
              <a:t>Un </a:t>
            </a:r>
            <a:r>
              <a:rPr lang="it-IT" sz="1650" u="sng" dirty="0">
                <a:effectLst/>
                <a:latin typeface="Calibri" panose="020F0502020204030204" pitchFamily="34" charset="0"/>
              </a:rPr>
              <a:t>percorso formativo</a:t>
            </a:r>
            <a:r>
              <a:rPr lang="it-IT" sz="1650" dirty="0">
                <a:effectLst/>
                <a:latin typeface="Calibri" panose="020F0502020204030204" pitchFamily="34" charset="0"/>
              </a:rPr>
              <a:t> per formare la figura dello Smart Sport Counselor. </a:t>
            </a:r>
          </a:p>
          <a:p>
            <a:pPr marL="187325" indent="-187325" rtl="0" fontAlgn="ctr">
              <a:spcBef>
                <a:spcPts val="0"/>
              </a:spcBef>
              <a:spcAft>
                <a:spcPts val="400"/>
              </a:spcAft>
              <a:buFont typeface="Arial" panose="020B0604020202020204" pitchFamily="34" charset="0"/>
              <a:buChar char="•"/>
            </a:pPr>
            <a:r>
              <a:rPr lang="it-IT" sz="1650" u="sng" dirty="0">
                <a:effectLst/>
                <a:latin typeface="Calibri" panose="020F0502020204030204" pitchFamily="34" charset="0"/>
              </a:rPr>
              <a:t>Kit dello Smart Sport Counselor</a:t>
            </a:r>
            <a:r>
              <a:rPr lang="it-IT" sz="1650" dirty="0">
                <a:effectLst/>
                <a:latin typeface="Calibri" panose="020F0502020204030204" pitchFamily="34" charset="0"/>
              </a:rPr>
              <a:t> con strumenti per organizzare nelle scuole dei workshop dedicati agli stakeholder del triangolo educativo: insegnanti, tecnici e famiglie.</a:t>
            </a:r>
          </a:p>
          <a:p>
            <a:pPr marL="187325" indent="-187325" rtl="0" fontAlgn="ctr">
              <a:spcBef>
                <a:spcPts val="0"/>
              </a:spcBef>
              <a:spcAft>
                <a:spcPts val="400"/>
              </a:spcAft>
              <a:buFont typeface="Arial" panose="020B0604020202020204" pitchFamily="34" charset="0"/>
              <a:buChar char="•"/>
            </a:pPr>
            <a:r>
              <a:rPr lang="it-IT" sz="1650" u="sng" dirty="0">
                <a:effectLst/>
                <a:latin typeface="Calibri" panose="020F0502020204030204" pitchFamily="34" charset="0"/>
              </a:rPr>
              <a:t>Tirocini formativi nelle scuole o nelle associazioni</a:t>
            </a:r>
            <a:r>
              <a:rPr lang="it-IT" sz="1650" dirty="0">
                <a:effectLst/>
                <a:latin typeface="Calibri" panose="020F0502020204030204" pitchFamily="34" charset="0"/>
              </a:rPr>
              <a:t> per sviluppare learning on the job.</a:t>
            </a:r>
          </a:p>
          <a:p>
            <a:pPr marL="187325" indent="-187325" rtl="0" fontAlgn="ctr">
              <a:spcBef>
                <a:spcPts val="0"/>
              </a:spcBef>
              <a:spcAft>
                <a:spcPts val="400"/>
              </a:spcAft>
              <a:buFont typeface="Arial" panose="020B0604020202020204" pitchFamily="34" charset="0"/>
              <a:buChar char="•"/>
            </a:pPr>
            <a:r>
              <a:rPr lang="it-IT" sz="1650" u="sng" dirty="0">
                <a:effectLst/>
                <a:latin typeface="Calibri" panose="020F0502020204030204" pitchFamily="34" charset="0"/>
              </a:rPr>
              <a:t>Riconoscimento Open Badge</a:t>
            </a:r>
            <a:r>
              <a:rPr lang="it-IT" sz="1650" dirty="0">
                <a:effectLst/>
                <a:latin typeface="Calibri" panose="020F0502020204030204" pitchFamily="34" charset="0"/>
              </a:rPr>
              <a:t> per la qualifica di Smart Sport Counselor e creazione di un albo con i relativi percorsi di aggiornamento.</a:t>
            </a:r>
          </a:p>
          <a:p>
            <a:pPr marL="0" indent="0" rtl="0" fontAlgn="ctr">
              <a:spcBef>
                <a:spcPts val="0"/>
              </a:spcBef>
              <a:spcAft>
                <a:spcPts val="400"/>
              </a:spcAft>
              <a:buNone/>
            </a:pPr>
            <a:r>
              <a:rPr lang="it-IT" sz="1650" b="1" dirty="0">
                <a:effectLst/>
                <a:latin typeface="Calibri" panose="020F0502020204030204" pitchFamily="34" charset="0"/>
              </a:rPr>
              <a:t>COME:</a:t>
            </a:r>
            <a:r>
              <a:rPr lang="it-IT" sz="1650" dirty="0">
                <a:effectLst/>
                <a:latin typeface="Calibri" panose="020F0502020204030204" pitchFamily="34" charset="0"/>
              </a:rPr>
              <a:t> attraverso uno storytelling che faccia leva su storie di sportivi per agganciare e coinvolgere i diversi stakeholder (a partire dai giovani). </a:t>
            </a:r>
          </a:p>
          <a:p>
            <a:pPr marL="0" marR="0" indent="0">
              <a:spcBef>
                <a:spcPts val="0"/>
              </a:spcBef>
              <a:spcAft>
                <a:spcPts val="400"/>
              </a:spcAft>
              <a:buNone/>
            </a:pPr>
            <a:r>
              <a:rPr lang="it-IT" sz="1650" b="1" dirty="0">
                <a:effectLst/>
                <a:latin typeface="Calibri" panose="020F0502020204030204" pitchFamily="34" charset="0"/>
              </a:rPr>
              <a:t>FOLLOW-UP</a:t>
            </a:r>
            <a:r>
              <a:rPr lang="it-IT" sz="1650" dirty="0">
                <a:effectLst/>
                <a:latin typeface="Calibri" panose="020F0502020204030204" pitchFamily="34" charset="0"/>
              </a:rPr>
              <a:t>: piano per lo sport giovanile, che comprenda anche collegamenti tra sport scolastico e sport universitario.</a:t>
            </a:r>
            <a:endParaRPr lang="it-IT" sz="1650" dirty="0"/>
          </a:p>
        </p:txBody>
      </p:sp>
    </p:spTree>
    <p:extLst>
      <p:ext uri="{BB962C8B-B14F-4D97-AF65-F5344CB8AC3E}">
        <p14:creationId xmlns:p14="http://schemas.microsoft.com/office/powerpoint/2010/main" val="33499425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3D27435-CD21-3BDF-CBB6-5E81C6A9C5B2}"/>
              </a:ext>
            </a:extLst>
          </p:cNvPr>
          <p:cNvSpPr>
            <a:spLocks noGrp="1"/>
          </p:cNvSpPr>
          <p:nvPr>
            <p:ph type="ctrTitle"/>
          </p:nvPr>
        </p:nvSpPr>
        <p:spPr>
          <a:xfrm>
            <a:off x="1524000" y="1122363"/>
            <a:ext cx="9144000" cy="2387600"/>
          </a:xfrm>
        </p:spPr>
        <p:txBody>
          <a:bodyPr>
            <a:normAutofit/>
          </a:bodyPr>
          <a:lstStyle/>
          <a:p>
            <a:r>
              <a:rPr lang="it-IT" dirty="0"/>
              <a:t>Contatto</a:t>
            </a:r>
            <a:br>
              <a:rPr lang="it-IT" dirty="0"/>
            </a:br>
            <a:r>
              <a:rPr lang="it-IT" dirty="0"/>
              <a:t>Progetto Sports Community</a:t>
            </a:r>
          </a:p>
        </p:txBody>
      </p:sp>
      <p:sp>
        <p:nvSpPr>
          <p:cNvPr id="3" name="Sottotitolo 2">
            <a:extLst>
              <a:ext uri="{FF2B5EF4-FFF2-40B4-BE49-F238E27FC236}">
                <a16:creationId xmlns:a16="http://schemas.microsoft.com/office/drawing/2014/main" id="{5610B629-98CD-C524-B1F5-3421F75D5121}"/>
              </a:ext>
            </a:extLst>
          </p:cNvPr>
          <p:cNvSpPr>
            <a:spLocks noGrp="1"/>
          </p:cNvSpPr>
          <p:nvPr>
            <p:ph type="subTitle" idx="1"/>
          </p:nvPr>
        </p:nvSpPr>
        <p:spPr>
          <a:xfrm>
            <a:off x="1524000" y="3602038"/>
            <a:ext cx="9144000" cy="926419"/>
          </a:xfrm>
        </p:spPr>
        <p:txBody>
          <a:bodyPr anchor="ctr"/>
          <a:lstStyle/>
          <a:p>
            <a:r>
              <a:rPr lang="it-IT" dirty="0" err="1"/>
              <a:t>sportscommunity@opesitalia.it</a:t>
            </a:r>
            <a:endParaRPr lang="it-IT" dirty="0"/>
          </a:p>
        </p:txBody>
      </p:sp>
    </p:spTree>
    <p:extLst>
      <p:ext uri="{BB962C8B-B14F-4D97-AF65-F5344CB8AC3E}">
        <p14:creationId xmlns:p14="http://schemas.microsoft.com/office/powerpoint/2010/main" val="2489247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01A606-7704-B405-98A2-062E8C2F19CD}"/>
              </a:ext>
            </a:extLst>
          </p:cNvPr>
          <p:cNvSpPr>
            <a:spLocks noGrp="1"/>
          </p:cNvSpPr>
          <p:nvPr>
            <p:ph type="title"/>
          </p:nvPr>
        </p:nvSpPr>
        <p:spPr>
          <a:xfrm>
            <a:off x="2628478" y="161472"/>
            <a:ext cx="8710808" cy="711199"/>
          </a:xfrm>
        </p:spPr>
        <p:txBody>
          <a:bodyPr>
            <a:normAutofit/>
          </a:bodyPr>
          <a:lstStyle/>
          <a:p>
            <a:r>
              <a:rPr lang="it-IT" sz="4000" dirty="0"/>
              <a:t>Partecipanti alla </a:t>
            </a:r>
            <a:r>
              <a:rPr lang="it-IT" sz="4000" dirty="0" err="1"/>
              <a:t>Cop</a:t>
            </a:r>
            <a:r>
              <a:rPr lang="it-IT" sz="4000" dirty="0"/>
              <a:t> 3</a:t>
            </a:r>
          </a:p>
        </p:txBody>
      </p:sp>
      <p:graphicFrame>
        <p:nvGraphicFramePr>
          <p:cNvPr id="3" name="Tabella 2">
            <a:extLst>
              <a:ext uri="{FF2B5EF4-FFF2-40B4-BE49-F238E27FC236}">
                <a16:creationId xmlns:a16="http://schemas.microsoft.com/office/drawing/2014/main" id="{AD9E18E0-4AA5-08C5-64A9-0FF43A71D12D}"/>
              </a:ext>
            </a:extLst>
          </p:cNvPr>
          <p:cNvGraphicFramePr>
            <a:graphicFrameLocks noGrp="1"/>
          </p:cNvGraphicFramePr>
          <p:nvPr>
            <p:extLst>
              <p:ext uri="{D42A27DB-BD31-4B8C-83A1-F6EECF244321}">
                <p14:modId xmlns:p14="http://schemas.microsoft.com/office/powerpoint/2010/main" val="3336711396"/>
              </p:ext>
            </p:extLst>
          </p:nvPr>
        </p:nvGraphicFramePr>
        <p:xfrm>
          <a:off x="484861" y="1410747"/>
          <a:ext cx="9732105" cy="3006082"/>
        </p:xfrm>
        <a:graphic>
          <a:graphicData uri="http://schemas.openxmlformats.org/drawingml/2006/table">
            <a:tbl>
              <a:tblPr>
                <a:tableStyleId>{5940675A-B579-460E-94D1-54222C63F5DA}</a:tableStyleId>
              </a:tblPr>
              <a:tblGrid>
                <a:gridCol w="1315436">
                  <a:extLst>
                    <a:ext uri="{9D8B030D-6E8A-4147-A177-3AD203B41FA5}">
                      <a16:colId xmlns:a16="http://schemas.microsoft.com/office/drawing/2014/main" val="892554731"/>
                    </a:ext>
                  </a:extLst>
                </a:gridCol>
                <a:gridCol w="1050137">
                  <a:extLst>
                    <a:ext uri="{9D8B030D-6E8A-4147-A177-3AD203B41FA5}">
                      <a16:colId xmlns:a16="http://schemas.microsoft.com/office/drawing/2014/main" val="2321014877"/>
                    </a:ext>
                  </a:extLst>
                </a:gridCol>
                <a:gridCol w="1489338">
                  <a:extLst>
                    <a:ext uri="{9D8B030D-6E8A-4147-A177-3AD203B41FA5}">
                      <a16:colId xmlns:a16="http://schemas.microsoft.com/office/drawing/2014/main" val="3101039774"/>
                    </a:ext>
                  </a:extLst>
                </a:gridCol>
                <a:gridCol w="1722151">
                  <a:extLst>
                    <a:ext uri="{9D8B030D-6E8A-4147-A177-3AD203B41FA5}">
                      <a16:colId xmlns:a16="http://schemas.microsoft.com/office/drawing/2014/main" val="1718525037"/>
                    </a:ext>
                  </a:extLst>
                </a:gridCol>
                <a:gridCol w="4155043">
                  <a:extLst>
                    <a:ext uri="{9D8B030D-6E8A-4147-A177-3AD203B41FA5}">
                      <a16:colId xmlns:a16="http://schemas.microsoft.com/office/drawing/2014/main" val="1447117592"/>
                    </a:ext>
                  </a:extLst>
                </a:gridCol>
              </a:tblGrid>
              <a:tr h="188627">
                <a:tc>
                  <a:txBody>
                    <a:bodyPr/>
                    <a:lstStyle/>
                    <a:p>
                      <a:pPr algn="l" fontAlgn="b"/>
                      <a:r>
                        <a:rPr lang="it-IT" sz="1400" b="1" u="none" strike="noStrike" dirty="0">
                          <a:effectLst/>
                        </a:rPr>
                        <a:t>Nome</a:t>
                      </a:r>
                      <a:endParaRPr lang="it-IT" sz="1400" b="1" i="0" u="none" strike="noStrike" dirty="0">
                        <a:solidFill>
                          <a:srgbClr val="000000"/>
                        </a:solidFill>
                        <a:effectLst/>
                        <a:latin typeface="Arial" panose="020B0604020202020204" pitchFamily="34" charset="0"/>
                      </a:endParaRPr>
                    </a:p>
                  </a:txBody>
                  <a:tcPr marL="8842" marR="8842" marT="8842" marB="0" anchor="ctr">
                    <a:solidFill>
                      <a:schemeClr val="accent5"/>
                    </a:solidFill>
                  </a:tcPr>
                </a:tc>
                <a:tc>
                  <a:txBody>
                    <a:bodyPr/>
                    <a:lstStyle/>
                    <a:p>
                      <a:pPr algn="l" fontAlgn="b"/>
                      <a:r>
                        <a:rPr lang="it-IT" sz="1400" b="1" u="none" strike="noStrike" dirty="0">
                          <a:effectLst/>
                        </a:rPr>
                        <a:t>Cognome</a:t>
                      </a:r>
                      <a:endParaRPr lang="it-IT" sz="1400" b="1" i="0" u="none" strike="noStrike" dirty="0">
                        <a:solidFill>
                          <a:srgbClr val="000000"/>
                        </a:solidFill>
                        <a:effectLst/>
                        <a:latin typeface="Arial" panose="020B0604020202020204" pitchFamily="34" charset="0"/>
                      </a:endParaRPr>
                    </a:p>
                  </a:txBody>
                  <a:tcPr marL="8842" marR="8842" marT="8842" marB="0" anchor="ctr">
                    <a:solidFill>
                      <a:schemeClr val="accent5"/>
                    </a:solidFill>
                  </a:tcPr>
                </a:tc>
                <a:tc>
                  <a:txBody>
                    <a:bodyPr/>
                    <a:lstStyle/>
                    <a:p>
                      <a:pPr algn="l" fontAlgn="b"/>
                      <a:r>
                        <a:rPr lang="it-IT" sz="1400" b="1" u="none" strike="noStrike" dirty="0">
                          <a:effectLst/>
                        </a:rPr>
                        <a:t>Provincia</a:t>
                      </a:r>
                      <a:endParaRPr lang="it-IT" sz="1400" b="1" i="0" u="none" strike="noStrike" dirty="0">
                        <a:solidFill>
                          <a:srgbClr val="000000"/>
                        </a:solidFill>
                        <a:effectLst/>
                        <a:latin typeface="Arial" panose="020B0604020202020204" pitchFamily="34" charset="0"/>
                      </a:endParaRPr>
                    </a:p>
                  </a:txBody>
                  <a:tcPr marL="8842" marR="8842" marT="8842" marB="0" anchor="ctr">
                    <a:solidFill>
                      <a:schemeClr val="accent5"/>
                    </a:solidFill>
                  </a:tcPr>
                </a:tc>
                <a:tc>
                  <a:txBody>
                    <a:bodyPr/>
                    <a:lstStyle/>
                    <a:p>
                      <a:pPr algn="l" fontAlgn="b"/>
                      <a:r>
                        <a:rPr lang="it-IT" sz="1400" b="1" u="none" strike="noStrike" dirty="0">
                          <a:effectLst/>
                        </a:rPr>
                        <a:t>Ente</a:t>
                      </a:r>
                      <a:endParaRPr lang="it-IT" sz="1400" b="1" i="0" u="none" strike="noStrike" dirty="0">
                        <a:solidFill>
                          <a:srgbClr val="000000"/>
                        </a:solidFill>
                        <a:effectLst/>
                        <a:latin typeface="Arial" panose="020B0604020202020204" pitchFamily="34" charset="0"/>
                      </a:endParaRPr>
                    </a:p>
                  </a:txBody>
                  <a:tcPr marL="8842" marR="8842" marT="8842" marB="0" anchor="ctr">
                    <a:solidFill>
                      <a:schemeClr val="accent5"/>
                    </a:solidFill>
                  </a:tcPr>
                </a:tc>
                <a:tc>
                  <a:txBody>
                    <a:bodyPr/>
                    <a:lstStyle/>
                    <a:p>
                      <a:pPr algn="l" fontAlgn="b"/>
                      <a:r>
                        <a:rPr lang="it-IT" sz="1400" b="1" u="none" strike="noStrike" dirty="0">
                          <a:effectLst/>
                        </a:rPr>
                        <a:t>Ruolo</a:t>
                      </a:r>
                      <a:endParaRPr lang="it-IT" sz="1400" b="1" i="0" u="none" strike="noStrike" dirty="0">
                        <a:solidFill>
                          <a:srgbClr val="000000"/>
                        </a:solidFill>
                        <a:effectLst/>
                        <a:latin typeface="Arial" panose="020B0604020202020204" pitchFamily="34" charset="0"/>
                      </a:endParaRPr>
                    </a:p>
                  </a:txBody>
                  <a:tcPr marL="8842" marR="8842" marT="8842" marB="0" anchor="ctr">
                    <a:solidFill>
                      <a:schemeClr val="accent5"/>
                    </a:solidFill>
                  </a:tcPr>
                </a:tc>
                <a:extLst>
                  <a:ext uri="{0D108BD9-81ED-4DB2-BD59-A6C34878D82A}">
                    <a16:rowId xmlns:a16="http://schemas.microsoft.com/office/drawing/2014/main" val="1235562565"/>
                  </a:ext>
                </a:extLst>
              </a:tr>
              <a:tr h="188627">
                <a:tc>
                  <a:txBody>
                    <a:bodyPr/>
                    <a:lstStyle/>
                    <a:p>
                      <a:pPr algn="l" fontAlgn="b"/>
                      <a:r>
                        <a:rPr lang="it-IT" sz="1400" u="none" strike="noStrike" dirty="0">
                          <a:effectLst/>
                        </a:rPr>
                        <a:t>Riccardo</a:t>
                      </a:r>
                      <a:endParaRPr lang="it-IT" sz="1400" b="0" i="0" u="none" strike="noStrike" dirty="0">
                        <a:solidFill>
                          <a:srgbClr val="000000"/>
                        </a:solidFill>
                        <a:effectLst/>
                        <a:latin typeface="Arial" panose="020B0604020202020204" pitchFamily="34" charset="0"/>
                      </a:endParaRPr>
                    </a:p>
                  </a:txBody>
                  <a:tcPr marL="8842" marR="8842" marT="8842" marB="0" anchor="ctr"/>
                </a:tc>
                <a:tc>
                  <a:txBody>
                    <a:bodyPr/>
                    <a:lstStyle/>
                    <a:p>
                      <a:pPr algn="l" fontAlgn="b"/>
                      <a:r>
                        <a:rPr lang="it-IT" sz="1400" u="none" strike="noStrike" dirty="0">
                          <a:effectLst/>
                        </a:rPr>
                        <a:t>D’Elicio</a:t>
                      </a:r>
                      <a:endParaRPr lang="it-IT" sz="1400" b="0" i="0" u="none" strike="noStrike" dirty="0">
                        <a:solidFill>
                          <a:srgbClr val="000000"/>
                        </a:solidFill>
                        <a:effectLst/>
                        <a:latin typeface="Arial" panose="020B0604020202020204" pitchFamily="34" charset="0"/>
                      </a:endParaRPr>
                    </a:p>
                  </a:txBody>
                  <a:tcPr marL="8842" marR="8842" marT="8842" marB="0" anchor="ctr"/>
                </a:tc>
                <a:tc>
                  <a:txBody>
                    <a:bodyPr/>
                    <a:lstStyle/>
                    <a:p>
                      <a:pPr algn="l" fontAlgn="b"/>
                      <a:r>
                        <a:rPr lang="it-IT" sz="1400" u="none" strike="noStrike">
                          <a:effectLst/>
                        </a:rPr>
                        <a:t>Torino</a:t>
                      </a:r>
                      <a:endParaRPr lang="it-IT" sz="1400" b="0" i="0" u="none" strike="noStrike">
                        <a:solidFill>
                          <a:srgbClr val="000000"/>
                        </a:solidFill>
                        <a:effectLst/>
                        <a:latin typeface="Arial" panose="020B0604020202020204" pitchFamily="34" charset="0"/>
                      </a:endParaRPr>
                    </a:p>
                  </a:txBody>
                  <a:tcPr marL="8842" marR="8842" marT="8842" marB="0" anchor="ctr"/>
                </a:tc>
                <a:tc>
                  <a:txBody>
                    <a:bodyPr/>
                    <a:lstStyle/>
                    <a:p>
                      <a:pPr algn="l" fontAlgn="b"/>
                      <a:r>
                        <a:rPr lang="it-IT" sz="1400" u="none" strike="noStrike" dirty="0">
                          <a:effectLst/>
                        </a:rPr>
                        <a:t>CUS Torino</a:t>
                      </a:r>
                      <a:endParaRPr lang="it-IT" sz="1400" b="0" i="0" u="none" strike="noStrike" dirty="0">
                        <a:solidFill>
                          <a:srgbClr val="000000"/>
                        </a:solidFill>
                        <a:effectLst/>
                        <a:latin typeface="Arial" panose="020B0604020202020204" pitchFamily="34" charset="0"/>
                      </a:endParaRPr>
                    </a:p>
                  </a:txBody>
                  <a:tcPr marL="8842" marR="8842" marT="8842" marB="0" anchor="ctr"/>
                </a:tc>
                <a:tc>
                  <a:txBody>
                    <a:bodyPr/>
                    <a:lstStyle/>
                    <a:p>
                      <a:pPr algn="l" fontAlgn="b"/>
                      <a:r>
                        <a:rPr lang="it-IT" sz="1400" u="none" strike="noStrike" dirty="0">
                          <a:effectLst/>
                        </a:rPr>
                        <a:t>Presidente</a:t>
                      </a:r>
                      <a:endParaRPr lang="it-IT" sz="1400" b="0" i="0" u="none" strike="noStrike" dirty="0">
                        <a:solidFill>
                          <a:srgbClr val="000000"/>
                        </a:solidFill>
                        <a:effectLst/>
                        <a:latin typeface="Arial" panose="020B0604020202020204" pitchFamily="34" charset="0"/>
                      </a:endParaRPr>
                    </a:p>
                  </a:txBody>
                  <a:tcPr marL="8842" marR="8842" marT="8842" marB="0" anchor="ctr"/>
                </a:tc>
                <a:extLst>
                  <a:ext uri="{0D108BD9-81ED-4DB2-BD59-A6C34878D82A}">
                    <a16:rowId xmlns:a16="http://schemas.microsoft.com/office/drawing/2014/main" val="480481"/>
                  </a:ext>
                </a:extLst>
              </a:tr>
              <a:tr h="188627">
                <a:tc>
                  <a:txBody>
                    <a:bodyPr/>
                    <a:lstStyle/>
                    <a:p>
                      <a:pPr algn="l" fontAlgn="b"/>
                      <a:r>
                        <a:rPr lang="it-IT" sz="1400" u="none" strike="noStrike">
                          <a:effectLst/>
                        </a:rPr>
                        <a:t>Federica Joe</a:t>
                      </a:r>
                      <a:endParaRPr lang="it-IT" sz="1400" b="0" i="0" u="none" strike="noStrike">
                        <a:solidFill>
                          <a:srgbClr val="000000"/>
                        </a:solidFill>
                        <a:effectLst/>
                        <a:latin typeface="Arial" panose="020B0604020202020204" pitchFamily="34" charset="0"/>
                      </a:endParaRPr>
                    </a:p>
                  </a:txBody>
                  <a:tcPr marL="8842" marR="8842" marT="8842" marB="0" anchor="ctr"/>
                </a:tc>
                <a:tc>
                  <a:txBody>
                    <a:bodyPr/>
                    <a:lstStyle/>
                    <a:p>
                      <a:pPr algn="l" fontAlgn="b"/>
                      <a:r>
                        <a:rPr lang="it-IT" sz="1400" u="none" strike="noStrike">
                          <a:effectLst/>
                        </a:rPr>
                        <a:t>Gardella</a:t>
                      </a:r>
                      <a:endParaRPr lang="it-IT" sz="1400" b="0" i="0" u="none" strike="noStrike">
                        <a:solidFill>
                          <a:srgbClr val="000000"/>
                        </a:solidFill>
                        <a:effectLst/>
                        <a:latin typeface="Arial" panose="020B0604020202020204" pitchFamily="34" charset="0"/>
                      </a:endParaRPr>
                    </a:p>
                  </a:txBody>
                  <a:tcPr marL="8842" marR="8842" marT="8842" marB="0" anchor="ctr"/>
                </a:tc>
                <a:tc>
                  <a:txBody>
                    <a:bodyPr/>
                    <a:lstStyle/>
                    <a:p>
                      <a:pPr algn="l" fontAlgn="b"/>
                      <a:r>
                        <a:rPr lang="it-IT" sz="1400" u="none" strike="noStrike" dirty="0">
                          <a:effectLst/>
                        </a:rPr>
                        <a:t>Torino</a:t>
                      </a:r>
                      <a:endParaRPr lang="it-IT" sz="1400" b="0" i="0" u="none" strike="noStrike" dirty="0">
                        <a:solidFill>
                          <a:srgbClr val="000000"/>
                        </a:solidFill>
                        <a:effectLst/>
                        <a:latin typeface="Arial" panose="020B0604020202020204" pitchFamily="34" charset="0"/>
                      </a:endParaRPr>
                    </a:p>
                  </a:txBody>
                  <a:tcPr marL="8842" marR="8842" marT="8842" marB="0" anchor="ctr"/>
                </a:tc>
                <a:tc>
                  <a:txBody>
                    <a:bodyPr/>
                    <a:lstStyle/>
                    <a:p>
                      <a:pPr algn="l" fontAlgn="b"/>
                      <a:r>
                        <a:rPr lang="it-IT" sz="1400" u="none" strike="noStrike">
                          <a:effectLst/>
                        </a:rPr>
                        <a:t>Politecnico di Torino</a:t>
                      </a:r>
                      <a:endParaRPr lang="it-IT" sz="1400" b="0" i="0" u="none" strike="noStrike">
                        <a:solidFill>
                          <a:srgbClr val="000000"/>
                        </a:solidFill>
                        <a:effectLst/>
                        <a:latin typeface="Arial" panose="020B0604020202020204" pitchFamily="34" charset="0"/>
                      </a:endParaRPr>
                    </a:p>
                  </a:txBody>
                  <a:tcPr marL="8842" marR="8842" marT="8842" marB="0" anchor="ctr"/>
                </a:tc>
                <a:tc>
                  <a:txBody>
                    <a:bodyPr/>
                    <a:lstStyle/>
                    <a:p>
                      <a:pPr algn="l" fontAlgn="b"/>
                      <a:r>
                        <a:rPr lang="it-IT" sz="1400" u="none" strike="noStrike">
                          <a:effectLst/>
                        </a:rPr>
                        <a:t>Dottoranda</a:t>
                      </a:r>
                      <a:endParaRPr lang="it-IT" sz="1400" b="0" i="0" u="none" strike="noStrike">
                        <a:solidFill>
                          <a:srgbClr val="000000"/>
                        </a:solidFill>
                        <a:effectLst/>
                        <a:latin typeface="Arial" panose="020B0604020202020204" pitchFamily="34" charset="0"/>
                      </a:endParaRPr>
                    </a:p>
                  </a:txBody>
                  <a:tcPr marL="8842" marR="8842" marT="8842" marB="0" anchor="ctr"/>
                </a:tc>
                <a:extLst>
                  <a:ext uri="{0D108BD9-81ED-4DB2-BD59-A6C34878D82A}">
                    <a16:rowId xmlns:a16="http://schemas.microsoft.com/office/drawing/2014/main" val="818965566"/>
                  </a:ext>
                </a:extLst>
              </a:tr>
              <a:tr h="291783">
                <a:tc>
                  <a:txBody>
                    <a:bodyPr/>
                    <a:lstStyle/>
                    <a:p>
                      <a:pPr algn="l" fontAlgn="b"/>
                      <a:r>
                        <a:rPr lang="it-IT" sz="1400" u="none" strike="noStrike">
                          <a:effectLst/>
                        </a:rPr>
                        <a:t>Antonino</a:t>
                      </a:r>
                      <a:endParaRPr lang="it-IT" sz="1400" b="0" i="0" u="none" strike="noStrike">
                        <a:solidFill>
                          <a:srgbClr val="000000"/>
                        </a:solidFill>
                        <a:effectLst/>
                        <a:latin typeface="Arial" panose="020B0604020202020204" pitchFamily="34" charset="0"/>
                      </a:endParaRPr>
                    </a:p>
                  </a:txBody>
                  <a:tcPr marL="8842" marR="8842" marT="8842" marB="0" anchor="ctr"/>
                </a:tc>
                <a:tc>
                  <a:txBody>
                    <a:bodyPr/>
                    <a:lstStyle/>
                    <a:p>
                      <a:pPr algn="l" fontAlgn="b"/>
                      <a:r>
                        <a:rPr lang="it-IT" sz="1400" u="none" strike="noStrike" dirty="0">
                          <a:effectLst/>
                        </a:rPr>
                        <a:t>Mancuso</a:t>
                      </a:r>
                      <a:endParaRPr lang="it-IT" sz="1400" b="0" i="0" u="none" strike="noStrike" dirty="0">
                        <a:solidFill>
                          <a:srgbClr val="000000"/>
                        </a:solidFill>
                        <a:effectLst/>
                        <a:latin typeface="Arial" panose="020B0604020202020204" pitchFamily="34" charset="0"/>
                      </a:endParaRPr>
                    </a:p>
                  </a:txBody>
                  <a:tcPr marL="8842" marR="8842" marT="8842" marB="0" anchor="ctr"/>
                </a:tc>
                <a:tc>
                  <a:txBody>
                    <a:bodyPr/>
                    <a:lstStyle/>
                    <a:p>
                      <a:pPr algn="l" fontAlgn="b"/>
                      <a:r>
                        <a:rPr lang="it-IT" sz="1400" u="none" strike="noStrike">
                          <a:effectLst/>
                        </a:rPr>
                        <a:t>Roma</a:t>
                      </a:r>
                      <a:endParaRPr lang="it-IT" sz="1400" b="0" i="0" u="none" strike="noStrike">
                        <a:solidFill>
                          <a:srgbClr val="000000"/>
                        </a:solidFill>
                        <a:effectLst/>
                        <a:latin typeface="Arial" panose="020B0604020202020204" pitchFamily="34" charset="0"/>
                      </a:endParaRPr>
                    </a:p>
                  </a:txBody>
                  <a:tcPr marL="8842" marR="8842" marT="8842" marB="0" anchor="ctr"/>
                </a:tc>
                <a:tc>
                  <a:txBody>
                    <a:bodyPr/>
                    <a:lstStyle/>
                    <a:p>
                      <a:pPr algn="l" fontAlgn="b"/>
                      <a:r>
                        <a:rPr lang="it-IT" sz="1400" u="none" strike="noStrike">
                          <a:effectLst/>
                        </a:rPr>
                        <a:t>USR Lazio - MIUR</a:t>
                      </a:r>
                      <a:endParaRPr lang="it-IT" sz="1400" b="0" i="0" u="none" strike="noStrike">
                        <a:solidFill>
                          <a:srgbClr val="000000"/>
                        </a:solidFill>
                        <a:effectLst/>
                        <a:latin typeface="Arial" panose="020B0604020202020204" pitchFamily="34" charset="0"/>
                      </a:endParaRPr>
                    </a:p>
                  </a:txBody>
                  <a:tcPr marL="8842" marR="8842" marT="8842" marB="0" anchor="ctr"/>
                </a:tc>
                <a:tc>
                  <a:txBody>
                    <a:bodyPr/>
                    <a:lstStyle/>
                    <a:p>
                      <a:pPr algn="l" fontAlgn="ctr"/>
                      <a:r>
                        <a:rPr lang="it-IT" sz="1400" u="none" strike="noStrike" dirty="0">
                          <a:effectLst/>
                        </a:rPr>
                        <a:t>Coordinatore Regionale del Servizio </a:t>
                      </a:r>
                      <a:br>
                        <a:rPr lang="it-IT" sz="1400" u="none" strike="noStrike" dirty="0">
                          <a:effectLst/>
                        </a:rPr>
                      </a:br>
                      <a:r>
                        <a:rPr lang="it-IT" sz="1400" u="none" strike="noStrike" dirty="0">
                          <a:effectLst/>
                        </a:rPr>
                        <a:t>di educazione fisica e sportiva</a:t>
                      </a:r>
                      <a:endParaRPr lang="it-IT" sz="1400" b="0" i="0" u="none" strike="noStrike" dirty="0">
                        <a:solidFill>
                          <a:srgbClr val="000000"/>
                        </a:solidFill>
                        <a:effectLst/>
                        <a:latin typeface="Arial" panose="020B0604020202020204" pitchFamily="34" charset="0"/>
                      </a:endParaRPr>
                    </a:p>
                  </a:txBody>
                  <a:tcPr marL="8842" marR="8842" marT="8842" marB="0" anchor="ctr"/>
                </a:tc>
                <a:extLst>
                  <a:ext uri="{0D108BD9-81ED-4DB2-BD59-A6C34878D82A}">
                    <a16:rowId xmlns:a16="http://schemas.microsoft.com/office/drawing/2014/main" val="494595860"/>
                  </a:ext>
                </a:extLst>
              </a:tr>
              <a:tr h="291783">
                <a:tc>
                  <a:txBody>
                    <a:bodyPr/>
                    <a:lstStyle/>
                    <a:p>
                      <a:pPr algn="l" fontAlgn="b"/>
                      <a:r>
                        <a:rPr lang="it-IT" sz="1400" u="none" strike="noStrike">
                          <a:effectLst/>
                        </a:rPr>
                        <a:t>Alberta</a:t>
                      </a:r>
                      <a:endParaRPr lang="it-IT" sz="1400" b="0" i="0" u="none" strike="noStrike">
                        <a:solidFill>
                          <a:srgbClr val="000000"/>
                        </a:solidFill>
                        <a:effectLst/>
                        <a:latin typeface="Arial" panose="020B0604020202020204" pitchFamily="34" charset="0"/>
                      </a:endParaRPr>
                    </a:p>
                  </a:txBody>
                  <a:tcPr marL="8842" marR="8842" marT="8842" marB="0" anchor="ctr"/>
                </a:tc>
                <a:tc>
                  <a:txBody>
                    <a:bodyPr/>
                    <a:lstStyle/>
                    <a:p>
                      <a:pPr algn="l" fontAlgn="b"/>
                      <a:r>
                        <a:rPr lang="it-IT" sz="1400" u="none" strike="noStrike">
                          <a:effectLst/>
                        </a:rPr>
                        <a:t>Mazzone</a:t>
                      </a:r>
                      <a:endParaRPr lang="it-IT" sz="1400" b="0" i="0" u="none" strike="noStrike">
                        <a:solidFill>
                          <a:srgbClr val="000000"/>
                        </a:solidFill>
                        <a:effectLst/>
                        <a:latin typeface="Arial" panose="020B0604020202020204" pitchFamily="34" charset="0"/>
                      </a:endParaRPr>
                    </a:p>
                  </a:txBody>
                  <a:tcPr marL="8842" marR="8842" marT="8842" marB="0" anchor="ctr"/>
                </a:tc>
                <a:tc>
                  <a:txBody>
                    <a:bodyPr/>
                    <a:lstStyle/>
                    <a:p>
                      <a:pPr algn="l" fontAlgn="b"/>
                      <a:r>
                        <a:rPr lang="it-IT" sz="1400" u="none" strike="noStrike" dirty="0">
                          <a:effectLst/>
                        </a:rPr>
                        <a:t>Torino</a:t>
                      </a:r>
                      <a:endParaRPr lang="it-IT" sz="1400" b="0" i="0" u="none" strike="noStrike" dirty="0">
                        <a:solidFill>
                          <a:srgbClr val="000000"/>
                        </a:solidFill>
                        <a:effectLst/>
                        <a:latin typeface="Arial" panose="020B0604020202020204" pitchFamily="34" charset="0"/>
                      </a:endParaRPr>
                    </a:p>
                  </a:txBody>
                  <a:tcPr marL="8842" marR="8842" marT="8842" marB="0" anchor="ctr"/>
                </a:tc>
                <a:tc>
                  <a:txBody>
                    <a:bodyPr/>
                    <a:lstStyle/>
                    <a:p>
                      <a:pPr algn="l" fontAlgn="b"/>
                      <a:r>
                        <a:rPr lang="it-IT" sz="1400" u="none" strike="noStrike" dirty="0" err="1">
                          <a:effectLst/>
                        </a:rPr>
                        <a:t>Opes</a:t>
                      </a:r>
                      <a:endParaRPr lang="it-IT" sz="1400" b="0" i="0" u="none" strike="noStrike" dirty="0">
                        <a:solidFill>
                          <a:srgbClr val="000000"/>
                        </a:solidFill>
                        <a:effectLst/>
                        <a:latin typeface="Arial" panose="020B0604020202020204" pitchFamily="34" charset="0"/>
                      </a:endParaRPr>
                    </a:p>
                  </a:txBody>
                  <a:tcPr marL="8842" marR="8842" marT="8842" marB="0" anchor="ctr"/>
                </a:tc>
                <a:tc>
                  <a:txBody>
                    <a:bodyPr/>
                    <a:lstStyle/>
                    <a:p>
                      <a:pPr algn="l" fontAlgn="ctr"/>
                      <a:r>
                        <a:rPr lang="it-IT" sz="1400" u="none" strike="noStrike" dirty="0">
                          <a:effectLst/>
                        </a:rPr>
                        <a:t>Coordinatrice progetto SBAM e referente segreteria Sports Community</a:t>
                      </a:r>
                      <a:endParaRPr lang="it-IT" sz="1400" b="0" i="0" u="none" strike="noStrike" dirty="0">
                        <a:solidFill>
                          <a:srgbClr val="000000"/>
                        </a:solidFill>
                        <a:effectLst/>
                        <a:latin typeface="Arial" panose="020B0604020202020204" pitchFamily="34" charset="0"/>
                      </a:endParaRPr>
                    </a:p>
                  </a:txBody>
                  <a:tcPr marL="8842" marR="8842" marT="8842" marB="0" anchor="ctr"/>
                </a:tc>
                <a:extLst>
                  <a:ext uri="{0D108BD9-81ED-4DB2-BD59-A6C34878D82A}">
                    <a16:rowId xmlns:a16="http://schemas.microsoft.com/office/drawing/2014/main" val="13473062"/>
                  </a:ext>
                </a:extLst>
              </a:tr>
              <a:tr h="353676">
                <a:tc>
                  <a:txBody>
                    <a:bodyPr/>
                    <a:lstStyle/>
                    <a:p>
                      <a:pPr algn="l" fontAlgn="b"/>
                      <a:r>
                        <a:rPr lang="it-IT" sz="1400" u="none" strike="noStrike">
                          <a:effectLst/>
                        </a:rPr>
                        <a:t>Alessia</a:t>
                      </a:r>
                      <a:endParaRPr lang="it-IT" sz="1400" b="0" i="0" u="none" strike="noStrike">
                        <a:solidFill>
                          <a:srgbClr val="000000"/>
                        </a:solidFill>
                        <a:effectLst/>
                        <a:latin typeface="Arial" panose="020B0604020202020204" pitchFamily="34" charset="0"/>
                      </a:endParaRPr>
                    </a:p>
                  </a:txBody>
                  <a:tcPr marL="8842" marR="8842" marT="8842" marB="0" anchor="ctr"/>
                </a:tc>
                <a:tc>
                  <a:txBody>
                    <a:bodyPr/>
                    <a:lstStyle/>
                    <a:p>
                      <a:pPr algn="l" fontAlgn="b"/>
                      <a:r>
                        <a:rPr lang="it-IT" sz="1400" u="none" strike="noStrike">
                          <a:effectLst/>
                        </a:rPr>
                        <a:t>Monachello</a:t>
                      </a:r>
                      <a:endParaRPr lang="it-IT" sz="1400" b="0" i="0" u="none" strike="noStrike">
                        <a:solidFill>
                          <a:srgbClr val="000000"/>
                        </a:solidFill>
                        <a:effectLst/>
                        <a:latin typeface="Arial" panose="020B0604020202020204" pitchFamily="34" charset="0"/>
                      </a:endParaRPr>
                    </a:p>
                  </a:txBody>
                  <a:tcPr marL="8842" marR="8842" marT="8842" marB="0" anchor="ctr"/>
                </a:tc>
                <a:tc>
                  <a:txBody>
                    <a:bodyPr/>
                    <a:lstStyle/>
                    <a:p>
                      <a:pPr algn="l" fontAlgn="b"/>
                      <a:r>
                        <a:rPr lang="it-IT" sz="1400" u="none" strike="noStrike" dirty="0">
                          <a:effectLst/>
                        </a:rPr>
                        <a:t>Torino</a:t>
                      </a:r>
                      <a:endParaRPr lang="it-IT" sz="1400" b="0" i="0" u="none" strike="noStrike" dirty="0">
                        <a:solidFill>
                          <a:srgbClr val="000000"/>
                        </a:solidFill>
                        <a:effectLst/>
                        <a:latin typeface="Arial" panose="020B0604020202020204" pitchFamily="34" charset="0"/>
                      </a:endParaRPr>
                    </a:p>
                  </a:txBody>
                  <a:tcPr marL="8842" marR="8842" marT="8842" marB="0" anchor="ctr"/>
                </a:tc>
                <a:tc>
                  <a:txBody>
                    <a:bodyPr/>
                    <a:lstStyle/>
                    <a:p>
                      <a:pPr algn="l" fontAlgn="b"/>
                      <a:r>
                        <a:rPr lang="it-IT" sz="1400" u="none" strike="noStrike" dirty="0">
                          <a:effectLst/>
                        </a:rPr>
                        <a:t>DECATHLON ITALIA SRL</a:t>
                      </a:r>
                      <a:endParaRPr lang="it-IT" sz="1400" b="0" i="0" u="none" strike="noStrike" dirty="0">
                        <a:solidFill>
                          <a:srgbClr val="000000"/>
                        </a:solidFill>
                        <a:effectLst/>
                        <a:latin typeface="Arial" panose="020B0604020202020204" pitchFamily="34" charset="0"/>
                      </a:endParaRPr>
                    </a:p>
                  </a:txBody>
                  <a:tcPr marL="8842" marR="8842" marT="8842" marB="0" anchor="ctr"/>
                </a:tc>
                <a:tc>
                  <a:txBody>
                    <a:bodyPr/>
                    <a:lstStyle/>
                    <a:p>
                      <a:pPr algn="l" fontAlgn="ctr"/>
                      <a:r>
                        <a:rPr lang="it-IT" sz="1400" u="none" strike="noStrike" dirty="0">
                          <a:effectLst/>
                        </a:rPr>
                        <a:t>Referente Scuole Piemonte</a:t>
                      </a:r>
                      <a:endParaRPr lang="it-IT" sz="1400" b="0" i="0" u="none" strike="noStrike" dirty="0">
                        <a:solidFill>
                          <a:srgbClr val="000000"/>
                        </a:solidFill>
                        <a:effectLst/>
                        <a:latin typeface="Arial" panose="020B0604020202020204" pitchFamily="34" charset="0"/>
                      </a:endParaRPr>
                    </a:p>
                  </a:txBody>
                  <a:tcPr marL="8842" marR="8842" marT="8842" marB="0" anchor="ctr"/>
                </a:tc>
                <a:extLst>
                  <a:ext uri="{0D108BD9-81ED-4DB2-BD59-A6C34878D82A}">
                    <a16:rowId xmlns:a16="http://schemas.microsoft.com/office/drawing/2014/main" val="2064874247"/>
                  </a:ext>
                </a:extLst>
              </a:tr>
              <a:tr h="188627">
                <a:tc>
                  <a:txBody>
                    <a:bodyPr/>
                    <a:lstStyle/>
                    <a:p>
                      <a:pPr algn="l" fontAlgn="b"/>
                      <a:r>
                        <a:rPr lang="it-IT" sz="1400" u="none" strike="noStrike">
                          <a:effectLst/>
                        </a:rPr>
                        <a:t>Manuel</a:t>
                      </a:r>
                      <a:endParaRPr lang="it-IT" sz="1400" b="0" i="0" u="none" strike="noStrike">
                        <a:solidFill>
                          <a:srgbClr val="000000"/>
                        </a:solidFill>
                        <a:effectLst/>
                        <a:latin typeface="Arial" panose="020B0604020202020204" pitchFamily="34" charset="0"/>
                      </a:endParaRPr>
                    </a:p>
                  </a:txBody>
                  <a:tcPr marL="8842" marR="8842" marT="8842" marB="0" anchor="ctr"/>
                </a:tc>
                <a:tc>
                  <a:txBody>
                    <a:bodyPr/>
                    <a:lstStyle/>
                    <a:p>
                      <a:pPr algn="l" fontAlgn="b"/>
                      <a:r>
                        <a:rPr lang="it-IT" sz="1400" u="none" strike="noStrike">
                          <a:effectLst/>
                        </a:rPr>
                        <a:t>Onorati</a:t>
                      </a:r>
                      <a:endParaRPr lang="it-IT" sz="1400" b="0" i="0" u="none" strike="noStrike">
                        <a:solidFill>
                          <a:srgbClr val="000000"/>
                        </a:solidFill>
                        <a:effectLst/>
                        <a:latin typeface="Arial" panose="020B0604020202020204" pitchFamily="34" charset="0"/>
                      </a:endParaRPr>
                    </a:p>
                  </a:txBody>
                  <a:tcPr marL="8842" marR="8842" marT="8842" marB="0" anchor="ctr"/>
                </a:tc>
                <a:tc>
                  <a:txBody>
                    <a:bodyPr/>
                    <a:lstStyle/>
                    <a:p>
                      <a:pPr algn="l" fontAlgn="b"/>
                      <a:r>
                        <a:rPr lang="it-IT" sz="1400" u="none" strike="noStrike">
                          <a:effectLst/>
                        </a:rPr>
                        <a:t>Roma</a:t>
                      </a:r>
                      <a:endParaRPr lang="it-IT" sz="1400" b="0" i="0" u="none" strike="noStrike">
                        <a:solidFill>
                          <a:srgbClr val="000000"/>
                        </a:solidFill>
                        <a:effectLst/>
                        <a:latin typeface="Arial" panose="020B0604020202020204" pitchFamily="34" charset="0"/>
                      </a:endParaRPr>
                    </a:p>
                  </a:txBody>
                  <a:tcPr marL="8842" marR="8842" marT="8842" marB="0" anchor="ctr"/>
                </a:tc>
                <a:tc>
                  <a:txBody>
                    <a:bodyPr/>
                    <a:lstStyle/>
                    <a:p>
                      <a:pPr algn="l" fontAlgn="b"/>
                      <a:r>
                        <a:rPr lang="it-IT" sz="1400" u="none" strike="noStrike" dirty="0">
                          <a:effectLst/>
                        </a:rPr>
                        <a:t>CUS Roma Tor Vergata</a:t>
                      </a:r>
                      <a:endParaRPr lang="it-IT" sz="1400" b="0" i="0" u="none" strike="noStrike" dirty="0">
                        <a:solidFill>
                          <a:srgbClr val="000000"/>
                        </a:solidFill>
                        <a:effectLst/>
                        <a:latin typeface="Arial" panose="020B0604020202020204" pitchFamily="34" charset="0"/>
                      </a:endParaRPr>
                    </a:p>
                  </a:txBody>
                  <a:tcPr marL="8842" marR="8842" marT="8842" marB="0" anchor="ctr"/>
                </a:tc>
                <a:tc>
                  <a:txBody>
                    <a:bodyPr/>
                    <a:lstStyle/>
                    <a:p>
                      <a:pPr algn="l" fontAlgn="b"/>
                      <a:r>
                        <a:rPr lang="it-IT" sz="1400" u="none" strike="noStrike">
                          <a:effectLst/>
                        </a:rPr>
                        <a:t>Presidente</a:t>
                      </a:r>
                      <a:endParaRPr lang="it-IT" sz="1400" b="0" i="0" u="none" strike="noStrike">
                        <a:solidFill>
                          <a:srgbClr val="000000"/>
                        </a:solidFill>
                        <a:effectLst/>
                        <a:latin typeface="Arial" panose="020B0604020202020204" pitchFamily="34" charset="0"/>
                      </a:endParaRPr>
                    </a:p>
                  </a:txBody>
                  <a:tcPr marL="8842" marR="8842" marT="8842" marB="0" anchor="ctr"/>
                </a:tc>
                <a:extLst>
                  <a:ext uri="{0D108BD9-81ED-4DB2-BD59-A6C34878D82A}">
                    <a16:rowId xmlns:a16="http://schemas.microsoft.com/office/drawing/2014/main" val="756452941"/>
                  </a:ext>
                </a:extLst>
              </a:tr>
              <a:tr h="188627">
                <a:tc>
                  <a:txBody>
                    <a:bodyPr/>
                    <a:lstStyle/>
                    <a:p>
                      <a:pPr algn="l" fontAlgn="b"/>
                      <a:r>
                        <a:rPr lang="it-IT" sz="1400" u="none" strike="noStrike">
                          <a:effectLst/>
                        </a:rPr>
                        <a:t>Darwin</a:t>
                      </a:r>
                      <a:endParaRPr lang="it-IT" sz="1400" b="0" i="0" u="none" strike="noStrike">
                        <a:solidFill>
                          <a:srgbClr val="000000"/>
                        </a:solidFill>
                        <a:effectLst/>
                        <a:latin typeface="Arial" panose="020B0604020202020204" pitchFamily="34" charset="0"/>
                      </a:endParaRPr>
                    </a:p>
                  </a:txBody>
                  <a:tcPr marL="8842" marR="8842" marT="8842" marB="0" anchor="ctr"/>
                </a:tc>
                <a:tc>
                  <a:txBody>
                    <a:bodyPr/>
                    <a:lstStyle/>
                    <a:p>
                      <a:pPr algn="l" fontAlgn="b"/>
                      <a:r>
                        <a:rPr lang="it-IT" sz="1400" u="none" strike="noStrike">
                          <a:effectLst/>
                        </a:rPr>
                        <a:t>Pastorin</a:t>
                      </a:r>
                      <a:endParaRPr lang="it-IT" sz="1400" b="0" i="0" u="none" strike="noStrike">
                        <a:solidFill>
                          <a:srgbClr val="000000"/>
                        </a:solidFill>
                        <a:effectLst/>
                        <a:latin typeface="Arial" panose="020B0604020202020204" pitchFamily="34" charset="0"/>
                      </a:endParaRPr>
                    </a:p>
                  </a:txBody>
                  <a:tcPr marL="8842" marR="8842" marT="8842" marB="0" anchor="ctr"/>
                </a:tc>
                <a:tc>
                  <a:txBody>
                    <a:bodyPr/>
                    <a:lstStyle/>
                    <a:p>
                      <a:pPr algn="l" fontAlgn="b"/>
                      <a:r>
                        <a:rPr lang="it-IT" sz="1400" u="none" strike="noStrike">
                          <a:effectLst/>
                        </a:rPr>
                        <a:t>Torino</a:t>
                      </a:r>
                      <a:endParaRPr lang="it-IT" sz="1400" b="0" i="0" u="none" strike="noStrike">
                        <a:solidFill>
                          <a:srgbClr val="000000"/>
                        </a:solidFill>
                        <a:effectLst/>
                        <a:latin typeface="Arial" panose="020B0604020202020204" pitchFamily="34" charset="0"/>
                      </a:endParaRPr>
                    </a:p>
                  </a:txBody>
                  <a:tcPr marL="8842" marR="8842" marT="8842" marB="0" anchor="ctr"/>
                </a:tc>
                <a:tc>
                  <a:txBody>
                    <a:bodyPr/>
                    <a:lstStyle/>
                    <a:p>
                      <a:pPr algn="l" fontAlgn="b"/>
                      <a:r>
                        <a:rPr lang="it-IT" sz="1400" u="none" strike="noStrike">
                          <a:effectLst/>
                        </a:rPr>
                        <a:t>Giornalista</a:t>
                      </a:r>
                      <a:endParaRPr lang="it-IT" sz="1400" b="0" i="0" u="none" strike="noStrike">
                        <a:solidFill>
                          <a:srgbClr val="000000"/>
                        </a:solidFill>
                        <a:effectLst/>
                        <a:latin typeface="Arial" panose="020B0604020202020204" pitchFamily="34" charset="0"/>
                      </a:endParaRPr>
                    </a:p>
                  </a:txBody>
                  <a:tcPr marL="8842" marR="8842" marT="8842" marB="0" anchor="ctr"/>
                </a:tc>
                <a:tc>
                  <a:txBody>
                    <a:bodyPr/>
                    <a:lstStyle/>
                    <a:p>
                      <a:pPr algn="l" fontAlgn="b"/>
                      <a:r>
                        <a:rPr lang="it-IT" sz="1400" u="none" strike="noStrike">
                          <a:effectLst/>
                        </a:rPr>
                        <a:t>Autore</a:t>
                      </a:r>
                      <a:endParaRPr lang="it-IT" sz="1400" b="0" i="0" u="none" strike="noStrike">
                        <a:solidFill>
                          <a:srgbClr val="000000"/>
                        </a:solidFill>
                        <a:effectLst/>
                        <a:latin typeface="Arial" panose="020B0604020202020204" pitchFamily="34" charset="0"/>
                      </a:endParaRPr>
                    </a:p>
                  </a:txBody>
                  <a:tcPr marL="8842" marR="8842" marT="8842" marB="0" anchor="ctr"/>
                </a:tc>
                <a:extLst>
                  <a:ext uri="{0D108BD9-81ED-4DB2-BD59-A6C34878D82A}">
                    <a16:rowId xmlns:a16="http://schemas.microsoft.com/office/drawing/2014/main" val="3650019754"/>
                  </a:ext>
                </a:extLst>
              </a:tr>
              <a:tr h="188627">
                <a:tc>
                  <a:txBody>
                    <a:bodyPr/>
                    <a:lstStyle/>
                    <a:p>
                      <a:pPr algn="l" fontAlgn="b"/>
                      <a:r>
                        <a:rPr lang="it-IT" sz="1400" u="none" strike="noStrike">
                          <a:effectLst/>
                        </a:rPr>
                        <a:t>Fabrizio</a:t>
                      </a:r>
                      <a:endParaRPr lang="it-IT" sz="1400" b="0" i="0" u="none" strike="noStrike">
                        <a:solidFill>
                          <a:srgbClr val="000000"/>
                        </a:solidFill>
                        <a:effectLst/>
                        <a:latin typeface="Arial" panose="020B0604020202020204" pitchFamily="34" charset="0"/>
                      </a:endParaRPr>
                    </a:p>
                  </a:txBody>
                  <a:tcPr marL="8842" marR="8842" marT="8842" marB="0" anchor="ctr"/>
                </a:tc>
                <a:tc>
                  <a:txBody>
                    <a:bodyPr/>
                    <a:lstStyle/>
                    <a:p>
                      <a:pPr algn="l" fontAlgn="b"/>
                      <a:r>
                        <a:rPr lang="it-IT" sz="1400" u="none" strike="noStrike">
                          <a:effectLst/>
                        </a:rPr>
                        <a:t>Quaglietti</a:t>
                      </a:r>
                      <a:endParaRPr lang="it-IT" sz="1400" b="0" i="0" u="none" strike="noStrike">
                        <a:solidFill>
                          <a:srgbClr val="000000"/>
                        </a:solidFill>
                        <a:effectLst/>
                        <a:latin typeface="Arial" panose="020B0604020202020204" pitchFamily="34" charset="0"/>
                      </a:endParaRPr>
                    </a:p>
                  </a:txBody>
                  <a:tcPr marL="8842" marR="8842" marT="8842" marB="0" anchor="ctr"/>
                </a:tc>
                <a:tc>
                  <a:txBody>
                    <a:bodyPr/>
                    <a:lstStyle/>
                    <a:p>
                      <a:pPr algn="l" fontAlgn="b"/>
                      <a:r>
                        <a:rPr lang="it-IT" sz="1400" u="none" strike="noStrike">
                          <a:effectLst/>
                        </a:rPr>
                        <a:t>Umbria</a:t>
                      </a:r>
                      <a:endParaRPr lang="it-IT" sz="1400" b="0" i="0" u="none" strike="noStrike">
                        <a:solidFill>
                          <a:srgbClr val="000000"/>
                        </a:solidFill>
                        <a:effectLst/>
                        <a:latin typeface="Arial" panose="020B0604020202020204" pitchFamily="34" charset="0"/>
                      </a:endParaRPr>
                    </a:p>
                  </a:txBody>
                  <a:tcPr marL="8842" marR="8842" marT="8842" marB="0" anchor="ctr"/>
                </a:tc>
                <a:tc>
                  <a:txBody>
                    <a:bodyPr/>
                    <a:lstStyle/>
                    <a:p>
                      <a:pPr algn="l" fontAlgn="b"/>
                      <a:r>
                        <a:rPr lang="it-IT" sz="1400" u="none" strike="noStrike">
                          <a:effectLst/>
                        </a:rPr>
                        <a:t>Scuola media Umbria</a:t>
                      </a:r>
                      <a:endParaRPr lang="it-IT" sz="1400" b="0" i="0" u="none" strike="noStrike">
                        <a:solidFill>
                          <a:srgbClr val="000000"/>
                        </a:solidFill>
                        <a:effectLst/>
                        <a:latin typeface="Arial" panose="020B0604020202020204" pitchFamily="34" charset="0"/>
                      </a:endParaRPr>
                    </a:p>
                  </a:txBody>
                  <a:tcPr marL="8842" marR="8842" marT="8842" marB="0" anchor="ctr"/>
                </a:tc>
                <a:tc>
                  <a:txBody>
                    <a:bodyPr/>
                    <a:lstStyle/>
                    <a:p>
                      <a:pPr algn="l" fontAlgn="ctr"/>
                      <a:r>
                        <a:rPr lang="it-IT" sz="1400" u="none" strike="noStrike">
                          <a:effectLst/>
                        </a:rPr>
                        <a:t>Referente OPES (Prof. scuole medie)</a:t>
                      </a:r>
                      <a:endParaRPr lang="it-IT" sz="1400" b="0" i="0" u="none" strike="noStrike">
                        <a:solidFill>
                          <a:srgbClr val="000000"/>
                        </a:solidFill>
                        <a:effectLst/>
                        <a:latin typeface="Arial" panose="020B0604020202020204" pitchFamily="34" charset="0"/>
                      </a:endParaRPr>
                    </a:p>
                  </a:txBody>
                  <a:tcPr marL="8842" marR="8842" marT="8842" marB="0" anchor="ctr"/>
                </a:tc>
                <a:extLst>
                  <a:ext uri="{0D108BD9-81ED-4DB2-BD59-A6C34878D82A}">
                    <a16:rowId xmlns:a16="http://schemas.microsoft.com/office/drawing/2014/main" val="3326617449"/>
                  </a:ext>
                </a:extLst>
              </a:tr>
              <a:tr h="225868">
                <a:tc>
                  <a:txBody>
                    <a:bodyPr/>
                    <a:lstStyle/>
                    <a:p>
                      <a:pPr algn="l" fontAlgn="b"/>
                      <a:r>
                        <a:rPr lang="it-IT" sz="1400" u="none" strike="noStrike" dirty="0">
                          <a:effectLst/>
                        </a:rPr>
                        <a:t>Ilaria</a:t>
                      </a:r>
                      <a:endParaRPr lang="it-IT" sz="1400" b="0" i="0" u="none" strike="noStrike" dirty="0">
                        <a:solidFill>
                          <a:srgbClr val="000000"/>
                        </a:solidFill>
                        <a:effectLst/>
                        <a:latin typeface="Arial" panose="020B0604020202020204" pitchFamily="34" charset="0"/>
                      </a:endParaRPr>
                    </a:p>
                  </a:txBody>
                  <a:tcPr marL="8842" marR="8842" marT="8842" marB="0" anchor="ctr"/>
                </a:tc>
                <a:tc>
                  <a:txBody>
                    <a:bodyPr/>
                    <a:lstStyle/>
                    <a:p>
                      <a:pPr algn="l" fontAlgn="b"/>
                      <a:r>
                        <a:rPr lang="it-IT" sz="1400" u="none" strike="noStrike" dirty="0">
                          <a:effectLst/>
                        </a:rPr>
                        <a:t>Righetti</a:t>
                      </a:r>
                      <a:endParaRPr lang="it-IT" sz="1400" b="0" i="0" u="none" strike="noStrike" dirty="0">
                        <a:solidFill>
                          <a:srgbClr val="000000"/>
                        </a:solidFill>
                        <a:effectLst/>
                        <a:latin typeface="Arial" panose="020B0604020202020204" pitchFamily="34" charset="0"/>
                      </a:endParaRPr>
                    </a:p>
                  </a:txBody>
                  <a:tcPr marL="8842" marR="8842" marT="8842" marB="0" anchor="ctr"/>
                </a:tc>
                <a:tc>
                  <a:txBody>
                    <a:bodyPr/>
                    <a:lstStyle/>
                    <a:p>
                      <a:pPr algn="l" fontAlgn="b"/>
                      <a:r>
                        <a:rPr lang="it-IT" sz="1400" u="none" strike="noStrike">
                          <a:effectLst/>
                        </a:rPr>
                        <a:t>MONZA E BRIANZA</a:t>
                      </a:r>
                      <a:endParaRPr lang="it-IT" sz="1400" b="0" i="0" u="none" strike="noStrike">
                        <a:solidFill>
                          <a:srgbClr val="000000"/>
                        </a:solidFill>
                        <a:effectLst/>
                        <a:latin typeface="Arial" panose="020B0604020202020204" pitchFamily="34" charset="0"/>
                      </a:endParaRPr>
                    </a:p>
                  </a:txBody>
                  <a:tcPr marL="8842" marR="8842" marT="8842" marB="0" anchor="ctr"/>
                </a:tc>
                <a:tc>
                  <a:txBody>
                    <a:bodyPr/>
                    <a:lstStyle/>
                    <a:p>
                      <a:pPr algn="l" fontAlgn="b"/>
                      <a:r>
                        <a:rPr lang="it-IT" sz="1400" u="none" strike="noStrike" dirty="0">
                          <a:effectLst/>
                        </a:rPr>
                        <a:t>DECATHLON ITALIA SRL</a:t>
                      </a:r>
                      <a:endParaRPr lang="it-IT" sz="1400" b="0" i="0" u="none" strike="noStrike" dirty="0">
                        <a:solidFill>
                          <a:srgbClr val="000000"/>
                        </a:solidFill>
                        <a:effectLst/>
                        <a:latin typeface="Arial" panose="020B0604020202020204" pitchFamily="34" charset="0"/>
                      </a:endParaRPr>
                    </a:p>
                  </a:txBody>
                  <a:tcPr marL="8842" marR="8842" marT="8842" marB="0" anchor="ctr"/>
                </a:tc>
                <a:tc>
                  <a:txBody>
                    <a:bodyPr/>
                    <a:lstStyle/>
                    <a:p>
                      <a:pPr algn="l" fontAlgn="ctr"/>
                      <a:r>
                        <a:rPr lang="it-IT" sz="1400" u="none" strike="noStrike">
                          <a:effectLst/>
                        </a:rPr>
                        <a:t>PROJECT MANAGER ITALIA - B2G</a:t>
                      </a:r>
                      <a:endParaRPr lang="it-IT" sz="1400" b="0" i="0" u="none" strike="noStrike">
                        <a:solidFill>
                          <a:srgbClr val="000000"/>
                        </a:solidFill>
                        <a:effectLst/>
                        <a:latin typeface="Arial" panose="020B0604020202020204" pitchFamily="34" charset="0"/>
                      </a:endParaRPr>
                    </a:p>
                  </a:txBody>
                  <a:tcPr marL="8842" marR="8842" marT="8842" marB="0" anchor="ctr"/>
                </a:tc>
                <a:extLst>
                  <a:ext uri="{0D108BD9-81ED-4DB2-BD59-A6C34878D82A}">
                    <a16:rowId xmlns:a16="http://schemas.microsoft.com/office/drawing/2014/main" val="2489673974"/>
                  </a:ext>
                </a:extLst>
              </a:tr>
              <a:tr h="188627">
                <a:tc>
                  <a:txBody>
                    <a:bodyPr/>
                    <a:lstStyle/>
                    <a:p>
                      <a:pPr algn="l" fontAlgn="b"/>
                      <a:r>
                        <a:rPr lang="it-IT" sz="1400" u="none" strike="noStrike" dirty="0">
                          <a:effectLst/>
                        </a:rPr>
                        <a:t>Luciana</a:t>
                      </a:r>
                      <a:endParaRPr lang="it-IT" sz="1400" b="0" i="0" u="none" strike="noStrike" dirty="0">
                        <a:solidFill>
                          <a:srgbClr val="000000"/>
                        </a:solidFill>
                        <a:effectLst/>
                        <a:latin typeface="Arial" panose="020B0604020202020204" pitchFamily="34" charset="0"/>
                      </a:endParaRPr>
                    </a:p>
                  </a:txBody>
                  <a:tcPr marL="8842" marR="8842" marT="8842" marB="0" anchor="ctr"/>
                </a:tc>
                <a:tc>
                  <a:txBody>
                    <a:bodyPr/>
                    <a:lstStyle/>
                    <a:p>
                      <a:pPr algn="l" fontAlgn="b"/>
                      <a:r>
                        <a:rPr lang="it-IT" sz="1400" u="none" strike="noStrike" dirty="0">
                          <a:effectLst/>
                        </a:rPr>
                        <a:t>Sinisi</a:t>
                      </a:r>
                      <a:endParaRPr lang="it-IT" sz="1400" b="0" i="0" u="none" strike="noStrike" dirty="0">
                        <a:solidFill>
                          <a:srgbClr val="000000"/>
                        </a:solidFill>
                        <a:effectLst/>
                        <a:latin typeface="Arial" panose="020B0604020202020204" pitchFamily="34" charset="0"/>
                      </a:endParaRPr>
                    </a:p>
                  </a:txBody>
                  <a:tcPr marL="8842" marR="8842" marT="8842" marB="0" anchor="ctr"/>
                </a:tc>
                <a:tc>
                  <a:txBody>
                    <a:bodyPr/>
                    <a:lstStyle/>
                    <a:p>
                      <a:pPr algn="l" fontAlgn="b"/>
                      <a:r>
                        <a:rPr lang="it-IT" sz="1400" u="none" strike="noStrike" dirty="0">
                          <a:effectLst/>
                        </a:rPr>
                        <a:t>Roma</a:t>
                      </a:r>
                      <a:endParaRPr lang="it-IT" sz="1400" b="0" i="0" u="none" strike="noStrike" dirty="0">
                        <a:solidFill>
                          <a:srgbClr val="000000"/>
                        </a:solidFill>
                        <a:effectLst/>
                        <a:latin typeface="Arial" panose="020B0604020202020204" pitchFamily="34" charset="0"/>
                      </a:endParaRPr>
                    </a:p>
                  </a:txBody>
                  <a:tcPr marL="8842" marR="8842" marT="8842" marB="0" anchor="ctr"/>
                </a:tc>
                <a:tc>
                  <a:txBody>
                    <a:bodyPr/>
                    <a:lstStyle/>
                    <a:p>
                      <a:pPr algn="l" fontAlgn="b"/>
                      <a:r>
                        <a:rPr lang="it-IT" sz="1400" u="none" strike="noStrike">
                          <a:effectLst/>
                        </a:rPr>
                        <a:t>ALAMA-APS ASSOCIA</a:t>
                      </a:r>
                      <a:endParaRPr lang="it-IT" sz="1400" b="0" i="0" u="none" strike="noStrike">
                        <a:solidFill>
                          <a:srgbClr val="000000"/>
                        </a:solidFill>
                        <a:effectLst/>
                        <a:latin typeface="Arial" panose="020B0604020202020204" pitchFamily="34" charset="0"/>
                      </a:endParaRPr>
                    </a:p>
                  </a:txBody>
                  <a:tcPr marL="8842" marR="8842" marT="8842" marB="0" anchor="ctr"/>
                </a:tc>
                <a:tc>
                  <a:txBody>
                    <a:bodyPr/>
                    <a:lstStyle/>
                    <a:p>
                      <a:pPr algn="l" fontAlgn="b"/>
                      <a:r>
                        <a:rPr lang="it-IT" sz="1400" u="none" strike="noStrike" dirty="0">
                          <a:effectLst/>
                        </a:rPr>
                        <a:t>SOCIA</a:t>
                      </a:r>
                      <a:endParaRPr lang="it-IT" sz="1400" b="0" i="0" u="none" strike="noStrike" dirty="0">
                        <a:solidFill>
                          <a:srgbClr val="000000"/>
                        </a:solidFill>
                        <a:effectLst/>
                        <a:latin typeface="Arial" panose="020B0604020202020204" pitchFamily="34" charset="0"/>
                      </a:endParaRPr>
                    </a:p>
                  </a:txBody>
                  <a:tcPr marL="8842" marR="8842" marT="8842" marB="0" anchor="ctr"/>
                </a:tc>
                <a:extLst>
                  <a:ext uri="{0D108BD9-81ED-4DB2-BD59-A6C34878D82A}">
                    <a16:rowId xmlns:a16="http://schemas.microsoft.com/office/drawing/2014/main" val="404453014"/>
                  </a:ext>
                </a:extLst>
              </a:tr>
            </a:tbl>
          </a:graphicData>
        </a:graphic>
      </p:graphicFrame>
      <p:sp>
        <p:nvSpPr>
          <p:cNvPr id="4" name="Segnaposto numero diapositiva 3">
            <a:extLst>
              <a:ext uri="{FF2B5EF4-FFF2-40B4-BE49-F238E27FC236}">
                <a16:creationId xmlns:a16="http://schemas.microsoft.com/office/drawing/2014/main" id="{D93CB145-DCD7-4B81-44B6-AF536701A5DF}"/>
              </a:ext>
            </a:extLst>
          </p:cNvPr>
          <p:cNvSpPr>
            <a:spLocks noGrp="1"/>
          </p:cNvSpPr>
          <p:nvPr>
            <p:ph type="sldNum" sz="quarter" idx="12"/>
          </p:nvPr>
        </p:nvSpPr>
        <p:spPr/>
        <p:txBody>
          <a:bodyPr/>
          <a:lstStyle/>
          <a:p>
            <a:fld id="{E006A469-36A0-472D-AF10-FE5A841B8CFD}" type="slidenum">
              <a:rPr lang="it-IT" smtClean="0"/>
              <a:pPr/>
              <a:t>2</a:t>
            </a:fld>
            <a:endParaRPr lang="it-IT"/>
          </a:p>
        </p:txBody>
      </p:sp>
    </p:spTree>
    <p:extLst>
      <p:ext uri="{BB962C8B-B14F-4D97-AF65-F5344CB8AC3E}">
        <p14:creationId xmlns:p14="http://schemas.microsoft.com/office/powerpoint/2010/main" val="3722213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ttangolo 27">
            <a:extLst>
              <a:ext uri="{FF2B5EF4-FFF2-40B4-BE49-F238E27FC236}">
                <a16:creationId xmlns:a16="http://schemas.microsoft.com/office/drawing/2014/main" id="{ACADA1AA-06D2-3E40-84EB-B8F5EC998A3D}"/>
              </a:ext>
            </a:extLst>
          </p:cNvPr>
          <p:cNvSpPr/>
          <p:nvPr/>
        </p:nvSpPr>
        <p:spPr>
          <a:xfrm>
            <a:off x="1820955" y="1093456"/>
            <a:ext cx="995209" cy="757883"/>
          </a:xfrm>
          <a:prstGeom prst="rect">
            <a:avLst/>
          </a:prstGeom>
          <a:solidFill>
            <a:srgbClr val="0051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88"/>
          </a:p>
        </p:txBody>
      </p:sp>
      <p:pic>
        <p:nvPicPr>
          <p:cNvPr id="41" name="Elemento grafico 40" descr="Lente di ingrandimento">
            <a:extLst>
              <a:ext uri="{FF2B5EF4-FFF2-40B4-BE49-F238E27FC236}">
                <a16:creationId xmlns:a16="http://schemas.microsoft.com/office/drawing/2014/main" id="{8A3A8608-1BA8-2E47-BA46-C06993BA8985}"/>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36036" y="1188191"/>
            <a:ext cx="565047" cy="568412"/>
          </a:xfrm>
          <a:prstGeom prst="rect">
            <a:avLst/>
          </a:prstGeom>
        </p:spPr>
      </p:pic>
      <p:sp>
        <p:nvSpPr>
          <p:cNvPr id="43" name="Rettangolo 42">
            <a:extLst>
              <a:ext uri="{FF2B5EF4-FFF2-40B4-BE49-F238E27FC236}">
                <a16:creationId xmlns:a16="http://schemas.microsoft.com/office/drawing/2014/main" id="{6C29EC27-CE73-824A-9042-8279BE80CDB6}"/>
              </a:ext>
            </a:extLst>
          </p:cNvPr>
          <p:cNvSpPr/>
          <p:nvPr/>
        </p:nvSpPr>
        <p:spPr>
          <a:xfrm>
            <a:off x="3813181" y="1093456"/>
            <a:ext cx="989490" cy="757883"/>
          </a:xfrm>
          <a:prstGeom prst="rect">
            <a:avLst/>
          </a:prstGeom>
          <a:solidFill>
            <a:srgbClr val="0051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88"/>
          </a:p>
        </p:txBody>
      </p:sp>
      <p:pic>
        <p:nvPicPr>
          <p:cNvPr id="44" name="Elemento grafico 43" descr="Lampadina e ingranaggio">
            <a:extLst>
              <a:ext uri="{FF2B5EF4-FFF2-40B4-BE49-F238E27FC236}">
                <a16:creationId xmlns:a16="http://schemas.microsoft.com/office/drawing/2014/main" id="{E27CE650-647A-D844-821D-3F1F87E8F6A4}"/>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027026" y="1188191"/>
            <a:ext cx="561800" cy="568412"/>
          </a:xfrm>
          <a:prstGeom prst="rect">
            <a:avLst/>
          </a:prstGeom>
        </p:spPr>
      </p:pic>
      <p:graphicFrame>
        <p:nvGraphicFramePr>
          <p:cNvPr id="3" name="Tabella 2">
            <a:extLst>
              <a:ext uri="{FF2B5EF4-FFF2-40B4-BE49-F238E27FC236}">
                <a16:creationId xmlns:a16="http://schemas.microsoft.com/office/drawing/2014/main" id="{294B3DA0-439F-9242-8554-D693D27DFBF6}"/>
              </a:ext>
            </a:extLst>
          </p:cNvPr>
          <p:cNvGraphicFramePr>
            <a:graphicFrameLocks noGrp="1"/>
          </p:cNvGraphicFramePr>
          <p:nvPr>
            <p:extLst>
              <p:ext uri="{D42A27DB-BD31-4B8C-83A1-F6EECF244321}">
                <p14:modId xmlns:p14="http://schemas.microsoft.com/office/powerpoint/2010/main" val="1388349838"/>
              </p:ext>
            </p:extLst>
          </p:nvPr>
        </p:nvGraphicFramePr>
        <p:xfrm>
          <a:off x="180080" y="2024970"/>
          <a:ext cx="11301876" cy="3191360"/>
        </p:xfrm>
        <a:graphic>
          <a:graphicData uri="http://schemas.openxmlformats.org/drawingml/2006/table">
            <a:tbl>
              <a:tblPr firstRow="1" bandRow="1">
                <a:tableStyleId>{5940675A-B579-460E-94D1-54222C63F5DA}</a:tableStyleId>
              </a:tblPr>
              <a:tblGrid>
                <a:gridCol w="1161826">
                  <a:extLst>
                    <a:ext uri="{9D8B030D-6E8A-4147-A177-3AD203B41FA5}">
                      <a16:colId xmlns:a16="http://schemas.microsoft.com/office/drawing/2014/main" val="2128306377"/>
                    </a:ext>
                  </a:extLst>
                </a:gridCol>
                <a:gridCol w="2028010">
                  <a:extLst>
                    <a:ext uri="{9D8B030D-6E8A-4147-A177-3AD203B41FA5}">
                      <a16:colId xmlns:a16="http://schemas.microsoft.com/office/drawing/2014/main" val="1595544614"/>
                    </a:ext>
                  </a:extLst>
                </a:gridCol>
                <a:gridCol w="2028010">
                  <a:extLst>
                    <a:ext uri="{9D8B030D-6E8A-4147-A177-3AD203B41FA5}">
                      <a16:colId xmlns:a16="http://schemas.microsoft.com/office/drawing/2014/main" val="2991506376"/>
                    </a:ext>
                  </a:extLst>
                </a:gridCol>
                <a:gridCol w="2028010">
                  <a:extLst>
                    <a:ext uri="{9D8B030D-6E8A-4147-A177-3AD203B41FA5}">
                      <a16:colId xmlns:a16="http://schemas.microsoft.com/office/drawing/2014/main" val="843123200"/>
                    </a:ext>
                  </a:extLst>
                </a:gridCol>
                <a:gridCol w="2028010">
                  <a:extLst>
                    <a:ext uri="{9D8B030D-6E8A-4147-A177-3AD203B41FA5}">
                      <a16:colId xmlns:a16="http://schemas.microsoft.com/office/drawing/2014/main" val="312735523"/>
                    </a:ext>
                  </a:extLst>
                </a:gridCol>
                <a:gridCol w="2028010">
                  <a:extLst>
                    <a:ext uri="{9D8B030D-6E8A-4147-A177-3AD203B41FA5}">
                      <a16:colId xmlns:a16="http://schemas.microsoft.com/office/drawing/2014/main" val="4288416144"/>
                    </a:ext>
                  </a:extLst>
                </a:gridCol>
              </a:tblGrid>
              <a:tr h="484267">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it-IT" sz="1400" b="1" dirty="0">
                          <a:solidFill>
                            <a:srgbClr val="2B76A9"/>
                          </a:solidFill>
                        </a:rPr>
                        <a:t>Tema</a:t>
                      </a:r>
                    </a:p>
                  </a:txBody>
                  <a:tcPr marL="85725" marR="85725" marT="42863" marB="42863" anchor="ctr">
                    <a:lnL w="12700" cmpd="sng">
                      <a:noFill/>
                    </a:lnL>
                    <a:lnR w="12700" cap="flat" cmpd="sng" algn="ctr">
                      <a:solidFill>
                        <a:srgbClr val="2B76A9"/>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b="1" dirty="0">
                          <a:solidFill>
                            <a:srgbClr val="2B76A9"/>
                          </a:solidFill>
                        </a:rPr>
                        <a:t>Definire</a:t>
                      </a:r>
                    </a:p>
                  </a:txBody>
                  <a:tcPr marL="85725" marR="85725" marT="42863" marB="42863" anchor="ctr">
                    <a:lnL w="12700" cap="flat" cmpd="sng" algn="ctr">
                      <a:solidFill>
                        <a:srgbClr val="2B76A9"/>
                      </a:solidFill>
                      <a:prstDash val="solid"/>
                      <a:round/>
                      <a:headEnd type="none" w="med" len="med"/>
                      <a:tailEnd type="none" w="med" len="med"/>
                    </a:lnL>
                    <a:lnT w="12700" cap="flat" cmpd="sng" algn="ctr">
                      <a:solidFill>
                        <a:srgbClr val="2B76A9"/>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b="1" dirty="0">
                          <a:solidFill>
                            <a:srgbClr val="2B76A9"/>
                          </a:solidFill>
                        </a:rPr>
                        <a:t>Generare Idee</a:t>
                      </a:r>
                    </a:p>
                  </a:txBody>
                  <a:tcPr marL="85725" marR="85725" marT="42863" marB="42863" anchor="ctr">
                    <a:lnT w="12700" cap="flat" cmpd="sng" algn="ctr">
                      <a:solidFill>
                        <a:srgbClr val="2B76A9"/>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b="1" dirty="0">
                          <a:solidFill>
                            <a:srgbClr val="2B76A9"/>
                          </a:solidFill>
                        </a:rPr>
                        <a:t>Concretizzare le idee</a:t>
                      </a:r>
                    </a:p>
                  </a:txBody>
                  <a:tcPr marL="85725" marR="85725" marT="42863" marB="42863" anchor="ctr">
                    <a:lnT w="12700" cap="flat" cmpd="sng" algn="ctr">
                      <a:solidFill>
                        <a:srgbClr val="2B76A9"/>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b="1" dirty="0">
                          <a:solidFill>
                            <a:srgbClr val="2B76A9"/>
                          </a:solidFill>
                        </a:rPr>
                        <a:t>Storytelling</a:t>
                      </a:r>
                    </a:p>
                  </a:txBody>
                  <a:tcPr marL="85725" marR="85725" marT="42863" marB="42863" anchor="ctr">
                    <a:lnT w="12700" cap="flat" cmpd="sng" algn="ctr">
                      <a:solidFill>
                        <a:srgbClr val="2B76A9"/>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b="1" dirty="0">
                          <a:solidFill>
                            <a:srgbClr val="2B76A9"/>
                          </a:solidFill>
                        </a:rPr>
                        <a:t>Piano d’azione</a:t>
                      </a:r>
                    </a:p>
                  </a:txBody>
                  <a:tcPr marL="85725" marR="85725" marT="42863" marB="42863" anchor="ctr">
                    <a:lnR w="12700" cap="flat" cmpd="sng" algn="ctr">
                      <a:solidFill>
                        <a:srgbClr val="2B76A9"/>
                      </a:solidFill>
                      <a:prstDash val="solid"/>
                      <a:round/>
                      <a:headEnd type="none" w="med" len="med"/>
                      <a:tailEnd type="none" w="med" len="med"/>
                    </a:lnR>
                    <a:lnT w="12700" cap="flat" cmpd="sng" algn="ctr">
                      <a:solidFill>
                        <a:srgbClr val="2B76A9"/>
                      </a:solidFill>
                      <a:prstDash val="solid"/>
                      <a:round/>
                      <a:headEnd type="none" w="med" len="med"/>
                      <a:tailEnd type="none" w="med" len="med"/>
                    </a:lnT>
                  </a:tcPr>
                </a:tc>
                <a:extLst>
                  <a:ext uri="{0D108BD9-81ED-4DB2-BD59-A6C34878D82A}">
                    <a16:rowId xmlns:a16="http://schemas.microsoft.com/office/drawing/2014/main" val="4250144931"/>
                  </a:ext>
                </a:extLst>
              </a:tr>
              <a:tr h="379921">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it-IT" sz="1400" b="1" dirty="0">
                          <a:solidFill>
                            <a:srgbClr val="2B76A9"/>
                          </a:solidFill>
                        </a:rPr>
                        <a:t>Data</a:t>
                      </a:r>
                    </a:p>
                  </a:txBody>
                  <a:tcPr marL="85725" marR="85725" marT="42863" marB="42863" anchor="ctr">
                    <a:lnL w="12700" cmpd="sng">
                      <a:noFill/>
                    </a:lnL>
                    <a:lnR w="12700" cap="flat" cmpd="sng" algn="ctr">
                      <a:solidFill>
                        <a:srgbClr val="2B76A9"/>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b="0" dirty="0"/>
                        <a:t>28/02/2024</a:t>
                      </a:r>
                    </a:p>
                  </a:txBody>
                  <a:tcPr marL="85725" marR="85725" marT="42863" marB="42863" anchor="ctr">
                    <a:lnL w="12700" cap="flat" cmpd="sng" algn="ctr">
                      <a:solidFill>
                        <a:srgbClr val="2B76A9"/>
                      </a:solidFill>
                      <a:prstDash val="solid"/>
                      <a:round/>
                      <a:headEnd type="none" w="med" len="med"/>
                      <a:tailEnd type="none" w="med" len="med"/>
                    </a:ln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dirty="0"/>
                        <a:t>27/03/2024</a:t>
                      </a:r>
                    </a:p>
                  </a:txBody>
                  <a:tcPr marL="85725" marR="85725" marT="42863" marB="4286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b="0" dirty="0"/>
                        <a:t>17/04/2024</a:t>
                      </a:r>
                    </a:p>
                  </a:txBody>
                  <a:tcPr marL="85725" marR="85725" marT="42863" marB="4286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dirty="0"/>
                        <a:t>29/05/2024</a:t>
                      </a:r>
                    </a:p>
                  </a:txBody>
                  <a:tcPr marL="85725" marR="85725" marT="42863" marB="4286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a:t>26/06/2024</a:t>
                      </a:r>
                      <a:endParaRPr lang="it-IT" sz="1600" dirty="0"/>
                    </a:p>
                  </a:txBody>
                  <a:tcPr marL="85725" marR="85725" marT="42863" marB="42863" anchor="ctr">
                    <a:lnR w="12700" cap="flat" cmpd="sng" algn="ctr">
                      <a:solidFill>
                        <a:srgbClr val="2B76A9"/>
                      </a:solidFill>
                      <a:prstDash val="solid"/>
                      <a:round/>
                      <a:headEnd type="none" w="med" len="med"/>
                      <a:tailEnd type="none" w="med" len="med"/>
                    </a:lnR>
                  </a:tcPr>
                </a:tc>
                <a:extLst>
                  <a:ext uri="{0D108BD9-81ED-4DB2-BD59-A6C34878D82A}">
                    <a16:rowId xmlns:a16="http://schemas.microsoft.com/office/drawing/2014/main" val="625338072"/>
                  </a:ext>
                </a:extLst>
              </a:tr>
              <a:tr h="44884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it-IT" sz="1400" b="1" dirty="0">
                          <a:solidFill>
                            <a:srgbClr val="2B76A9"/>
                          </a:solidFill>
                        </a:rPr>
                        <a:t>Focus</a:t>
                      </a:r>
                    </a:p>
                  </a:txBody>
                  <a:tcPr marL="85725" marR="85725" marT="42863" marB="42863" anchor="ctr">
                    <a:lnL w="12700" cmpd="sng">
                      <a:noFill/>
                    </a:lnL>
                    <a:lnR w="12700" cap="flat" cmpd="sng" algn="ctr">
                      <a:solidFill>
                        <a:srgbClr val="2B76A9"/>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b="1" dirty="0" err="1">
                          <a:solidFill>
                            <a:srgbClr val="2B76A9"/>
                          </a:solidFill>
                        </a:rPr>
                        <a:t>Problem</a:t>
                      </a:r>
                      <a:r>
                        <a:rPr lang="it-IT" sz="1600" b="1" dirty="0">
                          <a:solidFill>
                            <a:srgbClr val="2B76A9"/>
                          </a:solidFill>
                        </a:rPr>
                        <a:t> setting</a:t>
                      </a:r>
                    </a:p>
                  </a:txBody>
                  <a:tcPr marL="85725" marR="85725" marT="42863" marB="42863" anchor="ctr">
                    <a:lnL w="12700" cap="flat" cmpd="sng" algn="ctr">
                      <a:solidFill>
                        <a:srgbClr val="2B76A9"/>
                      </a:solidFill>
                      <a:prstDash val="solid"/>
                      <a:round/>
                      <a:headEnd type="none" w="med" len="med"/>
                      <a:tailEnd type="none" w="med" len="med"/>
                    </a:ln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b="1" dirty="0">
                          <a:solidFill>
                            <a:srgbClr val="2B76A9"/>
                          </a:solidFill>
                        </a:rPr>
                        <a:t>Brainstorming</a:t>
                      </a:r>
                    </a:p>
                  </a:txBody>
                  <a:tcPr marL="85725" marR="85725" marT="42863" marB="4286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b="1" dirty="0">
                          <a:solidFill>
                            <a:srgbClr val="2B76A9"/>
                          </a:solidFill>
                        </a:rPr>
                        <a:t>Proposta di valore 1</a:t>
                      </a:r>
                    </a:p>
                  </a:txBody>
                  <a:tcPr marL="85725" marR="85725" marT="42863" marB="4286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b="1" dirty="0">
                          <a:solidFill>
                            <a:srgbClr val="2B76A9"/>
                          </a:solidFill>
                        </a:rPr>
                        <a:t>Proposta di valore 2</a:t>
                      </a:r>
                    </a:p>
                  </a:txBody>
                  <a:tcPr marL="85725" marR="85725" marT="42863" marB="4286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b="1" dirty="0">
                          <a:solidFill>
                            <a:srgbClr val="2B76A9"/>
                          </a:solidFill>
                        </a:rPr>
                        <a:t>Conclusioni</a:t>
                      </a:r>
                    </a:p>
                  </a:txBody>
                  <a:tcPr marL="85725" marR="85725" marT="42863" marB="42863" anchor="ctr">
                    <a:lnR w="12700" cap="flat" cmpd="sng" algn="ctr">
                      <a:solidFill>
                        <a:srgbClr val="2B76A9"/>
                      </a:solidFill>
                      <a:prstDash val="solid"/>
                      <a:round/>
                      <a:headEnd type="none" w="med" len="med"/>
                      <a:tailEnd type="none" w="med" len="med"/>
                    </a:lnR>
                  </a:tcPr>
                </a:tc>
                <a:extLst>
                  <a:ext uri="{0D108BD9-81ED-4DB2-BD59-A6C34878D82A}">
                    <a16:rowId xmlns:a16="http://schemas.microsoft.com/office/drawing/2014/main" val="1634884244"/>
                  </a:ext>
                </a:extLst>
              </a:tr>
              <a:tr h="1085850">
                <a:tc>
                  <a:txBody>
                    <a:bodyPr/>
                    <a:lstStyle/>
                    <a:p>
                      <a:pPr algn="r"/>
                      <a:r>
                        <a:rPr lang="it-IT" sz="1400" b="1" dirty="0">
                          <a:solidFill>
                            <a:srgbClr val="2B76A9"/>
                          </a:solidFill>
                        </a:rPr>
                        <a:t>Contenuti</a:t>
                      </a:r>
                    </a:p>
                  </a:txBody>
                  <a:tcPr marL="85725" marR="85725" marT="42863" marB="42863" anchor="ctr">
                    <a:lnL w="12700" cmpd="sng">
                      <a:noFill/>
                    </a:lnL>
                    <a:lnR w="12700" cap="flat" cmpd="sng" algn="ctr">
                      <a:solidFill>
                        <a:srgbClr val="2B76A9"/>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b="0" dirty="0"/>
                        <a:t>Presentazione dei partecipanti, risultati survey, ranking e valutazione dei risultati</a:t>
                      </a:r>
                    </a:p>
                  </a:txBody>
                  <a:tcPr marL="85725" marR="85725" marT="42863" marB="42863" anchor="ctr">
                    <a:lnL w="12700" cap="flat" cmpd="sng" algn="ctr">
                      <a:solidFill>
                        <a:srgbClr val="2B76A9"/>
                      </a:solidFill>
                      <a:prstDash val="solid"/>
                      <a:round/>
                      <a:headEnd type="none" w="med" len="med"/>
                      <a:tailEnd type="none" w="med" len="med"/>
                    </a:ln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dirty="0"/>
                        <a:t>Generazione di idee e </a:t>
                      </a:r>
                      <a:r>
                        <a:rPr lang="it-IT" sz="1600" dirty="0" err="1"/>
                        <a:t>clusterizzazione</a:t>
                      </a:r>
                      <a:r>
                        <a:rPr lang="it-IT" sz="1600" dirty="0"/>
                        <a:t> in base a importanza e fattibilità</a:t>
                      </a:r>
                    </a:p>
                  </a:txBody>
                  <a:tcPr marL="85725" marR="85725" marT="42863" marB="4286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b="0" dirty="0"/>
                        <a:t>Definire la macro proposta di intervento</a:t>
                      </a:r>
                    </a:p>
                  </a:txBody>
                  <a:tcPr marL="85725" marR="85725" marT="42863" marB="4286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b="0" dirty="0"/>
                        <a:t>Completare la proposta di intervento</a:t>
                      </a:r>
                    </a:p>
                  </a:txBody>
                  <a:tcPr marL="85725" marR="85725" marT="42863" marB="4286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dirty="0"/>
                        <a:t>Finalizzare l’approccio per mettere a punto un piano d’azione operativo</a:t>
                      </a:r>
                    </a:p>
                  </a:txBody>
                  <a:tcPr marL="85725" marR="85725" marT="42863" marB="42863" anchor="ctr">
                    <a:lnR w="12700" cap="flat" cmpd="sng" algn="ctr">
                      <a:solidFill>
                        <a:srgbClr val="2B76A9"/>
                      </a:solidFill>
                      <a:prstDash val="solid"/>
                      <a:round/>
                      <a:headEnd type="none" w="med" len="med"/>
                      <a:tailEnd type="none" w="med" len="med"/>
                    </a:lnR>
                  </a:tcPr>
                </a:tc>
                <a:extLst>
                  <a:ext uri="{0D108BD9-81ED-4DB2-BD59-A6C34878D82A}">
                    <a16:rowId xmlns:a16="http://schemas.microsoft.com/office/drawing/2014/main" val="313915712"/>
                  </a:ext>
                </a:extLst>
              </a:tr>
              <a:tr h="347663">
                <a:tc>
                  <a:txBody>
                    <a:bodyPr/>
                    <a:lstStyle/>
                    <a:p>
                      <a:pPr algn="r"/>
                      <a:r>
                        <a:rPr lang="it-IT" sz="1400" b="1" dirty="0" err="1">
                          <a:solidFill>
                            <a:srgbClr val="2B76A9"/>
                          </a:solidFill>
                        </a:rPr>
                        <a:t>Deliverables</a:t>
                      </a:r>
                      <a:endParaRPr lang="it-IT" sz="1400" b="1" dirty="0">
                        <a:solidFill>
                          <a:srgbClr val="2B76A9"/>
                        </a:solidFill>
                      </a:endParaRPr>
                    </a:p>
                  </a:txBody>
                  <a:tcPr marL="85725" marR="85725" marT="42863" marB="42863" anchor="ctr">
                    <a:lnL w="12700" cmpd="sng">
                      <a:noFill/>
                    </a:lnL>
                    <a:lnR w="12700" cap="flat" cmpd="sng" algn="ctr">
                      <a:solidFill>
                        <a:srgbClr val="2B76A9"/>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b="0" dirty="0"/>
                        <a:t>Ranking </a:t>
                      </a:r>
                      <a:r>
                        <a:rPr lang="it-IT" sz="1600" b="0"/>
                        <a:t>problemi chiave</a:t>
                      </a:r>
                      <a:endParaRPr lang="it-IT" sz="1600" b="0" dirty="0"/>
                    </a:p>
                  </a:txBody>
                  <a:tcPr marL="85725" marR="85725" marT="42863" marB="42863" anchor="ctr">
                    <a:lnL w="12700" cap="flat" cmpd="sng" algn="ctr">
                      <a:solidFill>
                        <a:srgbClr val="2B76A9"/>
                      </a:solidFill>
                      <a:prstDash val="solid"/>
                      <a:round/>
                      <a:headEnd type="none" w="med" len="med"/>
                      <a:tailEnd type="none" w="med" len="med"/>
                    </a:ln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dirty="0"/>
                        <a:t>Canvas </a:t>
                      </a:r>
                      <a:r>
                        <a:rPr lang="it-IT" sz="1600" dirty="0" err="1"/>
                        <a:t>Ideas</a:t>
                      </a:r>
                      <a:r>
                        <a:rPr lang="it-IT" sz="1600" dirty="0"/>
                        <a:t> </a:t>
                      </a:r>
                      <a:r>
                        <a:rPr lang="it-IT" sz="1600" dirty="0" err="1"/>
                        <a:t>Prioritization</a:t>
                      </a:r>
                      <a:endParaRPr lang="it-IT" sz="1600" dirty="0"/>
                    </a:p>
                  </a:txBody>
                  <a:tcPr marL="85725" marR="85725" marT="42863" marB="4286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b="0" dirty="0"/>
                        <a:t>Social Business Model Canvas</a:t>
                      </a:r>
                    </a:p>
                  </a:txBody>
                  <a:tcPr marL="85725" marR="85725" marT="42863" marB="4286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b="0" dirty="0"/>
                        <a:t>Social Business Model Canvas</a:t>
                      </a:r>
                    </a:p>
                  </a:txBody>
                  <a:tcPr marL="85725" marR="85725" marT="42863" marB="4286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dirty="0"/>
                        <a:t>Piano d’azione</a:t>
                      </a:r>
                    </a:p>
                  </a:txBody>
                  <a:tcPr marL="85725" marR="85725" marT="42863" marB="42863" anchor="ctr">
                    <a:lnR w="12700" cap="flat" cmpd="sng" algn="ctr">
                      <a:solidFill>
                        <a:srgbClr val="2B76A9"/>
                      </a:solidFill>
                      <a:prstDash val="solid"/>
                      <a:round/>
                      <a:headEnd type="none" w="med" len="med"/>
                      <a:tailEnd type="none" w="med" len="med"/>
                    </a:lnR>
                  </a:tcPr>
                </a:tc>
                <a:extLst>
                  <a:ext uri="{0D108BD9-81ED-4DB2-BD59-A6C34878D82A}">
                    <a16:rowId xmlns:a16="http://schemas.microsoft.com/office/drawing/2014/main" val="1736878487"/>
                  </a:ext>
                </a:extLst>
              </a:tr>
            </a:tbl>
          </a:graphicData>
        </a:graphic>
      </p:graphicFrame>
      <p:sp>
        <p:nvSpPr>
          <p:cNvPr id="6" name="Titolo 5">
            <a:extLst>
              <a:ext uri="{FF2B5EF4-FFF2-40B4-BE49-F238E27FC236}">
                <a16:creationId xmlns:a16="http://schemas.microsoft.com/office/drawing/2014/main" id="{4BE93E7E-580F-2E4A-8BA0-C2FF73270AAD}"/>
              </a:ext>
            </a:extLst>
          </p:cNvPr>
          <p:cNvSpPr>
            <a:spLocks noGrp="1"/>
          </p:cNvSpPr>
          <p:nvPr>
            <p:ph type="title"/>
          </p:nvPr>
        </p:nvSpPr>
        <p:spPr>
          <a:xfrm>
            <a:off x="420130" y="270121"/>
            <a:ext cx="11273106" cy="549274"/>
          </a:xfrm>
        </p:spPr>
        <p:txBody>
          <a:bodyPr>
            <a:normAutofit fontScale="90000"/>
          </a:bodyPr>
          <a:lstStyle/>
          <a:p>
            <a:pPr algn="ctr"/>
            <a:r>
              <a:rPr lang="it-IT" dirty="0"/>
              <a:t>Le tappe del percorso</a:t>
            </a:r>
          </a:p>
        </p:txBody>
      </p:sp>
      <p:sp>
        <p:nvSpPr>
          <p:cNvPr id="46" name="Rettangolo 45">
            <a:extLst>
              <a:ext uri="{FF2B5EF4-FFF2-40B4-BE49-F238E27FC236}">
                <a16:creationId xmlns:a16="http://schemas.microsoft.com/office/drawing/2014/main" id="{173E4330-69E3-5944-A65E-BDACC7DAC004}"/>
              </a:ext>
            </a:extLst>
          </p:cNvPr>
          <p:cNvSpPr/>
          <p:nvPr/>
        </p:nvSpPr>
        <p:spPr>
          <a:xfrm>
            <a:off x="5910526" y="1093456"/>
            <a:ext cx="924667" cy="757883"/>
          </a:xfrm>
          <a:prstGeom prst="rect">
            <a:avLst/>
          </a:prstGeom>
          <a:solidFill>
            <a:srgbClr val="0051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88"/>
          </a:p>
        </p:txBody>
      </p:sp>
      <p:pic>
        <p:nvPicPr>
          <p:cNvPr id="8" name="Elemento grafico 7" descr="Strada con due vie con un sentiero con riempimento a tinta unita">
            <a:extLst>
              <a:ext uri="{FF2B5EF4-FFF2-40B4-BE49-F238E27FC236}">
                <a16:creationId xmlns:a16="http://schemas.microsoft.com/office/drawing/2014/main" id="{0F1190C0-72FC-F242-8AF6-8647B6E3FEA0}"/>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074624" y="1174162"/>
            <a:ext cx="596470" cy="596470"/>
          </a:xfrm>
          <a:prstGeom prst="rect">
            <a:avLst/>
          </a:prstGeom>
        </p:spPr>
      </p:pic>
      <p:sp>
        <p:nvSpPr>
          <p:cNvPr id="49" name="Rettangolo 48">
            <a:extLst>
              <a:ext uri="{FF2B5EF4-FFF2-40B4-BE49-F238E27FC236}">
                <a16:creationId xmlns:a16="http://schemas.microsoft.com/office/drawing/2014/main" id="{5497C62C-0D2A-D24C-A885-68A44CAC3804}"/>
              </a:ext>
            </a:extLst>
          </p:cNvPr>
          <p:cNvSpPr/>
          <p:nvPr/>
        </p:nvSpPr>
        <p:spPr>
          <a:xfrm>
            <a:off x="7894558" y="1093456"/>
            <a:ext cx="924814" cy="757883"/>
          </a:xfrm>
          <a:prstGeom prst="rect">
            <a:avLst/>
          </a:prstGeom>
          <a:solidFill>
            <a:srgbClr val="0051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88"/>
          </a:p>
        </p:txBody>
      </p:sp>
      <p:pic>
        <p:nvPicPr>
          <p:cNvPr id="10" name="Elemento grafico 9" descr="Racconto con riempimento a tinta unita">
            <a:extLst>
              <a:ext uri="{FF2B5EF4-FFF2-40B4-BE49-F238E27FC236}">
                <a16:creationId xmlns:a16="http://schemas.microsoft.com/office/drawing/2014/main" id="{5DDCD9B8-B707-0A43-A401-B8E87EF05C50}"/>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027920" y="1143352"/>
            <a:ext cx="658091" cy="658091"/>
          </a:xfrm>
          <a:prstGeom prst="rect">
            <a:avLst/>
          </a:prstGeom>
        </p:spPr>
      </p:pic>
      <p:sp>
        <p:nvSpPr>
          <p:cNvPr id="25" name="Segnaposto numero diapositiva 4">
            <a:extLst>
              <a:ext uri="{FF2B5EF4-FFF2-40B4-BE49-F238E27FC236}">
                <a16:creationId xmlns:a16="http://schemas.microsoft.com/office/drawing/2014/main" id="{C14C97DF-C8F2-8741-B251-C1D90F6DFD93}"/>
              </a:ext>
            </a:extLst>
          </p:cNvPr>
          <p:cNvSpPr txBox="1">
            <a:spLocks/>
          </p:cNvSpPr>
          <p:nvPr/>
        </p:nvSpPr>
        <p:spPr>
          <a:xfrm>
            <a:off x="8610600" y="6356350"/>
            <a:ext cx="2743200" cy="365125"/>
          </a:xfrm>
          <a:prstGeom prst="rect">
            <a:avLst/>
          </a:prstGeom>
        </p:spPr>
        <p:txBody>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E78B50C-1A4D-EE4D-ADE9-69658C84A335}" type="slidenum">
              <a:rPr lang="it-IT" sz="1200" smtClean="0">
                <a:solidFill>
                  <a:schemeClr val="bg1">
                    <a:lumMod val="50000"/>
                  </a:schemeClr>
                </a:solidFill>
              </a:rPr>
              <a:pPr algn="r"/>
              <a:t>3</a:t>
            </a:fld>
            <a:endParaRPr lang="it-IT" sz="1200">
              <a:solidFill>
                <a:schemeClr val="bg1">
                  <a:lumMod val="50000"/>
                </a:schemeClr>
              </a:solidFill>
            </a:endParaRPr>
          </a:p>
        </p:txBody>
      </p:sp>
      <p:sp>
        <p:nvSpPr>
          <p:cNvPr id="4" name="Rettangolo 3">
            <a:extLst>
              <a:ext uri="{FF2B5EF4-FFF2-40B4-BE49-F238E27FC236}">
                <a16:creationId xmlns:a16="http://schemas.microsoft.com/office/drawing/2014/main" id="{DA6027A2-E8EB-4011-37D1-53C84C8574AF}"/>
              </a:ext>
            </a:extLst>
          </p:cNvPr>
          <p:cNvSpPr/>
          <p:nvPr/>
        </p:nvSpPr>
        <p:spPr>
          <a:xfrm>
            <a:off x="9948494" y="1093456"/>
            <a:ext cx="924814" cy="757883"/>
          </a:xfrm>
          <a:prstGeom prst="rect">
            <a:avLst/>
          </a:prstGeom>
          <a:solidFill>
            <a:srgbClr val="0051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88"/>
          </a:p>
        </p:txBody>
      </p:sp>
      <p:pic>
        <p:nvPicPr>
          <p:cNvPr id="9" name="Elemento grafico 8" descr="Libro di giochi con riempimento a tinta unita">
            <a:extLst>
              <a:ext uri="{FF2B5EF4-FFF2-40B4-BE49-F238E27FC236}">
                <a16:creationId xmlns:a16="http://schemas.microsoft.com/office/drawing/2014/main" id="{053153FE-9FC3-67D5-D4EE-1A361D2137AD}"/>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0023764" y="1098325"/>
            <a:ext cx="748145" cy="748145"/>
          </a:xfrm>
          <a:prstGeom prst="rect">
            <a:avLst/>
          </a:prstGeom>
        </p:spPr>
      </p:pic>
      <p:sp>
        <p:nvSpPr>
          <p:cNvPr id="2" name="Segnaposto numero diapositiva 3">
            <a:extLst>
              <a:ext uri="{FF2B5EF4-FFF2-40B4-BE49-F238E27FC236}">
                <a16:creationId xmlns:a16="http://schemas.microsoft.com/office/drawing/2014/main" id="{24417A9E-5EC7-1C92-78D5-86D2AB6B155B}"/>
              </a:ext>
            </a:extLst>
          </p:cNvPr>
          <p:cNvSpPr txBox="1">
            <a:spLocks/>
          </p:cNvSpPr>
          <p:nvPr/>
        </p:nvSpPr>
        <p:spPr>
          <a:xfrm>
            <a:off x="9036485" y="5279111"/>
            <a:ext cx="2743200" cy="365125"/>
          </a:xfrm>
          <a:prstGeom prst="rect">
            <a:avLst/>
          </a:prstGeom>
        </p:spPr>
        <p:txBody>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006A469-36A0-472D-AF10-FE5A841B8CFD}" type="slidenum">
              <a:rPr lang="it-IT" sz="1200" smtClean="0">
                <a:solidFill>
                  <a:schemeClr val="bg2">
                    <a:lumMod val="50000"/>
                  </a:schemeClr>
                </a:solidFill>
              </a:rPr>
              <a:pPr algn="r"/>
              <a:t>3</a:t>
            </a:fld>
            <a:endParaRPr lang="it-IT" sz="1200" dirty="0">
              <a:solidFill>
                <a:schemeClr val="bg2">
                  <a:lumMod val="50000"/>
                </a:schemeClr>
              </a:solidFill>
            </a:endParaRPr>
          </a:p>
        </p:txBody>
      </p:sp>
    </p:spTree>
    <p:extLst>
      <p:ext uri="{BB962C8B-B14F-4D97-AF65-F5344CB8AC3E}">
        <p14:creationId xmlns:p14="http://schemas.microsoft.com/office/powerpoint/2010/main" val="977457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40F1E44-9481-B942-17C7-3C008FB8EB8A}"/>
              </a:ext>
            </a:extLst>
          </p:cNvPr>
          <p:cNvSpPr>
            <a:spLocks noGrp="1"/>
          </p:cNvSpPr>
          <p:nvPr>
            <p:ph type="title"/>
          </p:nvPr>
        </p:nvSpPr>
        <p:spPr/>
        <p:txBody>
          <a:bodyPr>
            <a:normAutofit/>
          </a:bodyPr>
          <a:lstStyle/>
          <a:p>
            <a:r>
              <a:rPr lang="it-IT" sz="3200" dirty="0"/>
              <a:t>Premessa e contesto</a:t>
            </a:r>
          </a:p>
        </p:txBody>
      </p:sp>
      <p:sp>
        <p:nvSpPr>
          <p:cNvPr id="3" name="Segnaposto contenuto 2">
            <a:extLst>
              <a:ext uri="{FF2B5EF4-FFF2-40B4-BE49-F238E27FC236}">
                <a16:creationId xmlns:a16="http://schemas.microsoft.com/office/drawing/2014/main" id="{C2467C0C-596C-F84C-AE01-00DF16B2A3DA}"/>
              </a:ext>
            </a:extLst>
          </p:cNvPr>
          <p:cNvSpPr>
            <a:spLocks noGrp="1"/>
          </p:cNvSpPr>
          <p:nvPr>
            <p:ph sz="half" idx="1"/>
          </p:nvPr>
        </p:nvSpPr>
        <p:spPr/>
        <p:txBody>
          <a:bodyPr/>
          <a:lstStyle/>
          <a:p>
            <a:pPr marL="0" indent="0">
              <a:buNone/>
            </a:pPr>
            <a:r>
              <a:rPr lang="it-IT" sz="1900" dirty="0">
                <a:effectLst/>
              </a:rPr>
              <a:t>In Italia è presente un tema strutturale legato alla </a:t>
            </a:r>
            <a:r>
              <a:rPr lang="it-IT" sz="1900" b="1" dirty="0">
                <a:effectLst/>
              </a:rPr>
              <a:t>mancanza di un Piano per lo Sport </a:t>
            </a:r>
            <a:r>
              <a:rPr lang="it-IT" sz="1900" b="1" dirty="0"/>
              <a:t>G</a:t>
            </a:r>
            <a:r>
              <a:rPr lang="it-IT" sz="1900" b="1" dirty="0">
                <a:effectLst/>
              </a:rPr>
              <a:t>iovanile </a:t>
            </a:r>
            <a:r>
              <a:rPr lang="it-IT" sz="1900" dirty="0">
                <a:effectLst/>
              </a:rPr>
              <a:t>che tenga insieme scuola e università e ponga le basi di una vera cultura dello sport e del movimento.</a:t>
            </a:r>
          </a:p>
          <a:p>
            <a:pPr marL="0" indent="0">
              <a:buNone/>
            </a:pPr>
            <a:r>
              <a:rPr lang="it-IT" sz="1900" dirty="0"/>
              <a:t>Altro importante elemento di contesto è la scarsa considerazione del ruolo dell’insegnante di educazione fisica, che ha storicamente un basso peso all’interno del collegio docenti.</a:t>
            </a:r>
          </a:p>
          <a:p>
            <a:pPr marL="0" indent="0">
              <a:buNone/>
            </a:pPr>
            <a:r>
              <a:rPr lang="it-IT" sz="1900" dirty="0"/>
              <a:t>Ulteriore indicatore di tale marginalizzazione della cultura sportiva è il fatto che la </a:t>
            </a:r>
            <a:r>
              <a:rPr lang="it-IT" sz="1900" b="1" dirty="0"/>
              <a:t>Carta del Docente non consenta l’acquisto né di sussidi sportivi</a:t>
            </a:r>
            <a:r>
              <a:rPr lang="it-IT" sz="1900" dirty="0"/>
              <a:t> (es. attrezzatura), </a:t>
            </a:r>
            <a:r>
              <a:rPr lang="it-IT" sz="1900" b="1" dirty="0"/>
              <a:t>né di attività sportiva </a:t>
            </a:r>
            <a:r>
              <a:rPr lang="it-IT" sz="1900" dirty="0"/>
              <a:t>(es. abbonamenti, tessere federali, …). Un gap che andrà colmano anche in rapporto a quello che succede per altre discipline (es. musica).</a:t>
            </a:r>
          </a:p>
        </p:txBody>
      </p:sp>
      <p:sp>
        <p:nvSpPr>
          <p:cNvPr id="5" name="Segnaposto contenuto 4">
            <a:extLst>
              <a:ext uri="{FF2B5EF4-FFF2-40B4-BE49-F238E27FC236}">
                <a16:creationId xmlns:a16="http://schemas.microsoft.com/office/drawing/2014/main" id="{D696A874-7FB0-0366-CFE8-A3BAB0845A51}"/>
              </a:ext>
            </a:extLst>
          </p:cNvPr>
          <p:cNvSpPr>
            <a:spLocks noGrp="1"/>
          </p:cNvSpPr>
          <p:nvPr>
            <p:ph sz="half" idx="2"/>
          </p:nvPr>
        </p:nvSpPr>
        <p:spPr/>
        <p:txBody>
          <a:bodyPr/>
          <a:lstStyle/>
          <a:p>
            <a:pPr marL="0" indent="0">
              <a:buNone/>
            </a:pPr>
            <a:r>
              <a:rPr lang="it-IT" sz="1900" dirty="0"/>
              <a:t>Partendo da questi elementi di contesto e dalla consapevolezza del </a:t>
            </a:r>
            <a:r>
              <a:rPr lang="it-IT" sz="1900" b="1" dirty="0"/>
              <a:t>ruolo cruciale svolto dal «triangolo educativo» </a:t>
            </a:r>
            <a:r>
              <a:rPr lang="it-IT" sz="1900" dirty="0"/>
              <a:t>formato da insegnanti di educazione fisica, tecnici sportivi e famiglie, la </a:t>
            </a:r>
            <a:r>
              <a:rPr lang="it-IT" sz="1900" dirty="0" err="1"/>
              <a:t>Cop</a:t>
            </a:r>
            <a:r>
              <a:rPr lang="it-IT" sz="1900" dirty="0"/>
              <a:t> 3 si è quindi focalizzata su una proposta di iniziative volte a rafforzare questa alleanza.</a:t>
            </a:r>
          </a:p>
          <a:p>
            <a:pPr marL="0" indent="0">
              <a:buNone/>
            </a:pPr>
            <a:r>
              <a:rPr lang="it-IT" sz="1900" dirty="0"/>
              <a:t>L’obiettivo è porre delle solide basi alla  formazione di cittadini consapevoli del ruolo e dell’importanza del movimento e dello sport quale solida palestra di competenze utili per la vita.</a:t>
            </a:r>
          </a:p>
          <a:p>
            <a:pPr marL="0" indent="0">
              <a:buNone/>
            </a:pPr>
            <a:endParaRPr lang="it-IT" sz="1900" dirty="0">
              <a:effectLst/>
            </a:endParaRPr>
          </a:p>
          <a:p>
            <a:pPr marL="0" indent="0">
              <a:buNone/>
            </a:pPr>
            <a:endParaRPr lang="it-IT" sz="1900" dirty="0"/>
          </a:p>
        </p:txBody>
      </p:sp>
      <p:sp>
        <p:nvSpPr>
          <p:cNvPr id="4" name="Segnaposto numero diapositiva 3">
            <a:extLst>
              <a:ext uri="{FF2B5EF4-FFF2-40B4-BE49-F238E27FC236}">
                <a16:creationId xmlns:a16="http://schemas.microsoft.com/office/drawing/2014/main" id="{8BE05A28-8E3C-536B-7806-7D639E9A7DA6}"/>
              </a:ext>
            </a:extLst>
          </p:cNvPr>
          <p:cNvSpPr>
            <a:spLocks noGrp="1"/>
          </p:cNvSpPr>
          <p:nvPr>
            <p:ph type="sldNum" sz="quarter" idx="12"/>
          </p:nvPr>
        </p:nvSpPr>
        <p:spPr/>
        <p:txBody>
          <a:bodyPr/>
          <a:lstStyle/>
          <a:p>
            <a:fld id="{E006A469-36A0-472D-AF10-FE5A841B8CFD}" type="slidenum">
              <a:rPr lang="it-IT" smtClean="0"/>
              <a:pPr/>
              <a:t>4</a:t>
            </a:fld>
            <a:endParaRPr lang="it-IT"/>
          </a:p>
        </p:txBody>
      </p:sp>
    </p:spTree>
    <p:extLst>
      <p:ext uri="{BB962C8B-B14F-4D97-AF65-F5344CB8AC3E}">
        <p14:creationId xmlns:p14="http://schemas.microsoft.com/office/powerpoint/2010/main" val="496172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603CE7-1AD6-150E-02F3-14655B335024}"/>
              </a:ext>
            </a:extLst>
          </p:cNvPr>
          <p:cNvSpPr>
            <a:spLocks noGrp="1"/>
          </p:cNvSpPr>
          <p:nvPr>
            <p:ph type="title"/>
          </p:nvPr>
        </p:nvSpPr>
        <p:spPr/>
        <p:txBody>
          <a:bodyPr/>
          <a:lstStyle/>
          <a:p>
            <a:r>
              <a:rPr lang="it-IT" sz="3200" b="1" dirty="0">
                <a:solidFill>
                  <a:schemeClr val="tx1"/>
                </a:solidFill>
              </a:rPr>
              <a:t>Chi</a:t>
            </a:r>
            <a:r>
              <a:rPr lang="it-IT" sz="3200" dirty="0">
                <a:solidFill>
                  <a:schemeClr val="tx1"/>
                </a:solidFill>
              </a:rPr>
              <a:t>: pubblico di destinazione e diversi stakeholder</a:t>
            </a:r>
            <a:endParaRPr lang="it-IT" sz="3200" dirty="0"/>
          </a:p>
        </p:txBody>
      </p:sp>
      <p:sp>
        <p:nvSpPr>
          <p:cNvPr id="3" name="Segnaposto contenuto 2">
            <a:extLst>
              <a:ext uri="{FF2B5EF4-FFF2-40B4-BE49-F238E27FC236}">
                <a16:creationId xmlns:a16="http://schemas.microsoft.com/office/drawing/2014/main" id="{85E31C02-643D-49CA-6AF2-C694B8DF30F3}"/>
              </a:ext>
            </a:extLst>
          </p:cNvPr>
          <p:cNvSpPr>
            <a:spLocks noGrp="1"/>
          </p:cNvSpPr>
          <p:nvPr>
            <p:ph sz="half" idx="1"/>
          </p:nvPr>
        </p:nvSpPr>
        <p:spPr/>
        <p:txBody>
          <a:bodyPr>
            <a:normAutofit/>
          </a:bodyPr>
          <a:lstStyle/>
          <a:p>
            <a:pPr marL="0" indent="0">
              <a:buNone/>
            </a:pPr>
            <a:r>
              <a:rPr lang="it-IT" sz="1900" dirty="0"/>
              <a:t>Quale </a:t>
            </a:r>
            <a:r>
              <a:rPr lang="it-IT" sz="1900" u="sng" dirty="0"/>
              <a:t>target diretto</a:t>
            </a:r>
            <a:r>
              <a:rPr lang="it-IT" sz="1900" dirty="0"/>
              <a:t> dell’output della </a:t>
            </a:r>
            <a:r>
              <a:rPr lang="it-IT" sz="1900" dirty="0" err="1"/>
              <a:t>Cop</a:t>
            </a:r>
            <a:r>
              <a:rPr lang="it-IT" sz="1900" dirty="0"/>
              <a:t> 3 sono state identificate le autorità centrali, in particolare i </a:t>
            </a:r>
            <a:r>
              <a:rPr lang="it-IT" sz="2000" b="1" dirty="0">
                <a:effectLst/>
                <a:latin typeface="Calibri" panose="020F0502020204030204" pitchFamily="34" charset="0"/>
              </a:rPr>
              <a:t>ministeri competenti </a:t>
            </a:r>
            <a:r>
              <a:rPr lang="it-IT" sz="2000" dirty="0">
                <a:effectLst/>
                <a:latin typeface="Calibri" panose="020F0502020204030204" pitchFamily="34" charset="0"/>
              </a:rPr>
              <a:t>(Politiche Sociali, Sport e MIM e MUR) che possono sostenere nuove progettualità, linee guida e linee di finanziamento.</a:t>
            </a:r>
          </a:p>
          <a:p>
            <a:pPr marL="0" indent="0">
              <a:buNone/>
            </a:pPr>
            <a:r>
              <a:rPr lang="it-IT" sz="1900" dirty="0"/>
              <a:t>A valle di questo si è identificato un ulteriore target diretto, diciamo di secondo livello, nell’</a:t>
            </a:r>
            <a:r>
              <a:rPr lang="it-IT" sz="1900" b="1" dirty="0"/>
              <a:t>associazione </a:t>
            </a:r>
            <a:r>
              <a:rPr lang="it-IT" sz="1900" b="1" dirty="0" err="1"/>
              <a:t>Opes</a:t>
            </a:r>
            <a:r>
              <a:rPr lang="it-IT" sz="1900" b="1" dirty="0"/>
              <a:t> </a:t>
            </a:r>
            <a:r>
              <a:rPr lang="it-IT" sz="1900" dirty="0"/>
              <a:t>che potrà riconoscere la figura professionale dello Smart Sport Counselor per attivare quindi il processo di inserimento nel mansionario del Ministero dello Sport. </a:t>
            </a:r>
          </a:p>
        </p:txBody>
      </p:sp>
      <p:sp>
        <p:nvSpPr>
          <p:cNvPr id="4" name="Segnaposto contenuto 3">
            <a:extLst>
              <a:ext uri="{FF2B5EF4-FFF2-40B4-BE49-F238E27FC236}">
                <a16:creationId xmlns:a16="http://schemas.microsoft.com/office/drawing/2014/main" id="{DC8E0CB6-6F51-676F-CB32-1DEA7ADC2383}"/>
              </a:ext>
            </a:extLst>
          </p:cNvPr>
          <p:cNvSpPr>
            <a:spLocks noGrp="1"/>
          </p:cNvSpPr>
          <p:nvPr>
            <p:ph sz="half" idx="2"/>
          </p:nvPr>
        </p:nvSpPr>
        <p:spPr/>
        <p:txBody>
          <a:bodyPr>
            <a:normAutofit/>
          </a:bodyPr>
          <a:lstStyle/>
          <a:p>
            <a:pPr marL="0" indent="0">
              <a:buNone/>
            </a:pPr>
            <a:r>
              <a:rPr lang="it-IT" sz="1900" dirty="0"/>
              <a:t>I </a:t>
            </a:r>
            <a:r>
              <a:rPr lang="it-IT" sz="1900" u="sng" dirty="0"/>
              <a:t>target indiretti </a:t>
            </a:r>
            <a:r>
              <a:rPr lang="it-IT" sz="1900" dirty="0"/>
              <a:t>dell’output della </a:t>
            </a:r>
            <a:r>
              <a:rPr lang="it-IT" sz="1900" dirty="0" err="1"/>
              <a:t>Cop</a:t>
            </a:r>
            <a:r>
              <a:rPr lang="it-IT" sz="1900" dirty="0"/>
              <a:t> 3 sono invece i diversi attori del «triangolo educativo» </a:t>
            </a:r>
            <a:r>
              <a:rPr lang="it-IT" sz="1900" dirty="0">
                <a:latin typeface="Calibri" panose="020F0502020204030204" pitchFamily="34" charset="0"/>
              </a:rPr>
              <a:t>composto da </a:t>
            </a:r>
            <a:r>
              <a:rPr lang="it-IT" sz="1900" b="1" dirty="0">
                <a:latin typeface="Calibri" panose="020F0502020204030204" pitchFamily="34" charset="0"/>
              </a:rPr>
              <a:t>insegnanti di scienze motorie (educazione fisica), tecnici sportivi e famiglie</a:t>
            </a:r>
            <a:r>
              <a:rPr lang="it-IT" sz="1900" dirty="0">
                <a:latin typeface="Calibri" panose="020F0502020204030204" pitchFamily="34" charset="0"/>
              </a:rPr>
              <a:t>.</a:t>
            </a:r>
            <a:r>
              <a:rPr lang="it-IT" sz="1900" dirty="0">
                <a:effectLst/>
                <a:latin typeface="Calibri" panose="020F0502020204030204" pitchFamily="34" charset="0"/>
              </a:rPr>
              <a:t> Agli insegnanti già attivi si aggiungono gli studenti che si preparano a diventare insegnanti.</a:t>
            </a:r>
          </a:p>
          <a:p>
            <a:pPr marL="0" indent="0">
              <a:buNone/>
            </a:pPr>
            <a:r>
              <a:rPr lang="it-IT" sz="1900" dirty="0">
                <a:latin typeface="Calibri" panose="020F0502020204030204" pitchFamily="34" charset="0"/>
              </a:rPr>
              <a:t>Ciascuno degli attori coinvolti nelle iniziative trarrà benefici specifici dalle attività frequentate e potrà svolgere un positivo ruolo di influenzatore dei comportamenti di bambini e ragazzi.</a:t>
            </a:r>
            <a:endParaRPr lang="it-IT" sz="1900" dirty="0">
              <a:effectLst/>
              <a:latin typeface="Calibri" panose="020F0502020204030204" pitchFamily="34" charset="0"/>
            </a:endParaRPr>
          </a:p>
          <a:p>
            <a:pPr marL="0" indent="0">
              <a:buNone/>
            </a:pPr>
            <a:endParaRPr lang="it-IT" sz="1900" dirty="0"/>
          </a:p>
        </p:txBody>
      </p:sp>
      <p:sp>
        <p:nvSpPr>
          <p:cNvPr id="5" name="Segnaposto numero diapositiva 4">
            <a:extLst>
              <a:ext uri="{FF2B5EF4-FFF2-40B4-BE49-F238E27FC236}">
                <a16:creationId xmlns:a16="http://schemas.microsoft.com/office/drawing/2014/main" id="{E5080C5D-A443-24FF-124A-7BCC1F6EAB4A}"/>
              </a:ext>
            </a:extLst>
          </p:cNvPr>
          <p:cNvSpPr>
            <a:spLocks noGrp="1"/>
          </p:cNvSpPr>
          <p:nvPr>
            <p:ph type="sldNum" sz="quarter" idx="12"/>
          </p:nvPr>
        </p:nvSpPr>
        <p:spPr/>
        <p:txBody>
          <a:bodyPr/>
          <a:lstStyle/>
          <a:p>
            <a:fld id="{E006A469-36A0-472D-AF10-FE5A841B8CFD}" type="slidenum">
              <a:rPr lang="it-IT" smtClean="0"/>
              <a:t>5</a:t>
            </a:fld>
            <a:endParaRPr lang="it-IT"/>
          </a:p>
        </p:txBody>
      </p:sp>
    </p:spTree>
    <p:extLst>
      <p:ext uri="{BB962C8B-B14F-4D97-AF65-F5344CB8AC3E}">
        <p14:creationId xmlns:p14="http://schemas.microsoft.com/office/powerpoint/2010/main" val="12082320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C35BE1-338D-61FE-92A5-9E43B2C72AE3}"/>
              </a:ext>
            </a:extLst>
          </p:cNvPr>
          <p:cNvSpPr>
            <a:spLocks noGrp="1"/>
          </p:cNvSpPr>
          <p:nvPr>
            <p:ph type="title"/>
          </p:nvPr>
        </p:nvSpPr>
        <p:spPr/>
        <p:txBody>
          <a:bodyPr/>
          <a:lstStyle/>
          <a:p>
            <a:r>
              <a:rPr lang="it-IT" sz="3200" b="1" dirty="0"/>
              <a:t>Perché: </a:t>
            </a:r>
            <a:r>
              <a:rPr lang="it-IT" sz="3200" dirty="0"/>
              <a:t>valore e significato per gli stakeholder</a:t>
            </a:r>
          </a:p>
        </p:txBody>
      </p:sp>
      <p:sp>
        <p:nvSpPr>
          <p:cNvPr id="3" name="Segnaposto contenuto 2">
            <a:extLst>
              <a:ext uri="{FF2B5EF4-FFF2-40B4-BE49-F238E27FC236}">
                <a16:creationId xmlns:a16="http://schemas.microsoft.com/office/drawing/2014/main" id="{EE0EBD1C-B02E-0A0D-82E9-342CEEA7393E}"/>
              </a:ext>
            </a:extLst>
          </p:cNvPr>
          <p:cNvSpPr>
            <a:spLocks noGrp="1"/>
          </p:cNvSpPr>
          <p:nvPr>
            <p:ph sz="half" idx="1"/>
          </p:nvPr>
        </p:nvSpPr>
        <p:spPr/>
        <p:txBody>
          <a:bodyPr/>
          <a:lstStyle/>
          <a:p>
            <a:pPr marL="0" indent="0">
              <a:buNone/>
            </a:pPr>
            <a:r>
              <a:rPr lang="it-IT" dirty="0"/>
              <a:t>Per quanto riguarda lil </a:t>
            </a:r>
            <a:r>
              <a:rPr lang="it-IT" u="sng" dirty="0"/>
              <a:t>target diretto</a:t>
            </a:r>
            <a:r>
              <a:rPr lang="it-IT" dirty="0"/>
              <a:t>, la proposta progettuale può essere uno </a:t>
            </a:r>
            <a:r>
              <a:rPr lang="it-IT" b="1" dirty="0"/>
              <a:t>stimolo per rilanciare iniziative</a:t>
            </a:r>
            <a:r>
              <a:rPr lang="it-IT" dirty="0"/>
              <a:t> a supporto </a:t>
            </a:r>
            <a:r>
              <a:rPr lang="it-IT" sz="1800" dirty="0">
                <a:effectLst/>
              </a:rPr>
              <a:t>dell'attività fisica come stile di vita. </a:t>
            </a:r>
          </a:p>
          <a:p>
            <a:pPr marL="0" indent="0">
              <a:buNone/>
            </a:pPr>
            <a:r>
              <a:rPr lang="it-IT" sz="1800" dirty="0">
                <a:effectLst/>
              </a:rPr>
              <a:t>L’ottica è quella non tanto di sottolineare la parte sanitaria, quanto la parte sociale e pedagogica. </a:t>
            </a:r>
            <a:r>
              <a:rPr lang="it-IT" dirty="0"/>
              <a:t>Senza dimenticare quanto lo sport potrebbe dare un contributo anche ai temi di disagio sociale in senso più ampio.</a:t>
            </a:r>
            <a:r>
              <a:rPr lang="it-IT" sz="1800" dirty="0">
                <a:effectLst/>
              </a:rPr>
              <a:t> </a:t>
            </a:r>
            <a:endParaRPr lang="it-IT" dirty="0"/>
          </a:p>
        </p:txBody>
      </p:sp>
      <p:sp>
        <p:nvSpPr>
          <p:cNvPr id="4" name="Segnaposto contenuto 3">
            <a:extLst>
              <a:ext uri="{FF2B5EF4-FFF2-40B4-BE49-F238E27FC236}">
                <a16:creationId xmlns:a16="http://schemas.microsoft.com/office/drawing/2014/main" id="{E349404A-E7D9-BAB4-F941-F90AAC1196DE}"/>
              </a:ext>
            </a:extLst>
          </p:cNvPr>
          <p:cNvSpPr>
            <a:spLocks noGrp="1"/>
          </p:cNvSpPr>
          <p:nvPr>
            <p:ph sz="half" idx="2"/>
          </p:nvPr>
        </p:nvSpPr>
        <p:spPr/>
        <p:txBody>
          <a:bodyPr/>
          <a:lstStyle/>
          <a:p>
            <a:pPr marL="0" indent="0">
              <a:buNone/>
            </a:pPr>
            <a:r>
              <a:rPr lang="it-IT" dirty="0"/>
              <a:t>Per quanto riguarda il </a:t>
            </a:r>
            <a:r>
              <a:rPr lang="it-IT" u="sng" dirty="0"/>
              <a:t>target indiretto</a:t>
            </a:r>
            <a:r>
              <a:rPr lang="it-IT" dirty="0"/>
              <a:t>, la proposta progettuale </a:t>
            </a:r>
            <a:r>
              <a:rPr lang="it-IT" b="1" dirty="0"/>
              <a:t>rafforza e amplia le competenze dei diversi attori del triangolo educativo</a:t>
            </a:r>
            <a:r>
              <a:rPr lang="it-IT" dirty="0"/>
              <a:t>.</a:t>
            </a:r>
          </a:p>
          <a:p>
            <a:pPr marL="0" indent="0">
              <a:buNone/>
            </a:pPr>
            <a:r>
              <a:rPr lang="it-IT" dirty="0"/>
              <a:t>Attraverso la frequentazione delle attività previste (co-progettazione, formazione e workshop) ciascun attore abilita una migliore capacità di svolgere il proprio ruolo specifico e comprende meglio i bisogni, il linguaggio e i punti di vista degli altri attori.</a:t>
            </a:r>
          </a:p>
        </p:txBody>
      </p:sp>
      <p:sp>
        <p:nvSpPr>
          <p:cNvPr id="5" name="Segnaposto numero diapositiva 4">
            <a:extLst>
              <a:ext uri="{FF2B5EF4-FFF2-40B4-BE49-F238E27FC236}">
                <a16:creationId xmlns:a16="http://schemas.microsoft.com/office/drawing/2014/main" id="{8362FFBA-12C2-75FE-02F4-0D940B773191}"/>
              </a:ext>
            </a:extLst>
          </p:cNvPr>
          <p:cNvSpPr>
            <a:spLocks noGrp="1"/>
          </p:cNvSpPr>
          <p:nvPr>
            <p:ph type="sldNum" sz="quarter" idx="12"/>
          </p:nvPr>
        </p:nvSpPr>
        <p:spPr/>
        <p:txBody>
          <a:bodyPr/>
          <a:lstStyle/>
          <a:p>
            <a:fld id="{E006A469-36A0-472D-AF10-FE5A841B8CFD}" type="slidenum">
              <a:rPr lang="it-IT" smtClean="0"/>
              <a:t>6</a:t>
            </a:fld>
            <a:endParaRPr lang="it-IT"/>
          </a:p>
        </p:txBody>
      </p:sp>
    </p:spTree>
    <p:extLst>
      <p:ext uri="{BB962C8B-B14F-4D97-AF65-F5344CB8AC3E}">
        <p14:creationId xmlns:p14="http://schemas.microsoft.com/office/powerpoint/2010/main" val="1948631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F645145B-B39F-3FBE-AD0D-7C989F254309}"/>
              </a:ext>
            </a:extLst>
          </p:cNvPr>
          <p:cNvSpPr>
            <a:spLocks noGrp="1"/>
          </p:cNvSpPr>
          <p:nvPr>
            <p:ph type="title"/>
          </p:nvPr>
        </p:nvSpPr>
        <p:spPr>
          <a:xfrm>
            <a:off x="2630634" y="179775"/>
            <a:ext cx="8965017" cy="598702"/>
          </a:xfrm>
        </p:spPr>
        <p:txBody>
          <a:bodyPr>
            <a:noAutofit/>
          </a:bodyPr>
          <a:lstStyle/>
          <a:p>
            <a:pPr marL="0" marR="0">
              <a:spcBef>
                <a:spcPts val="0"/>
              </a:spcBef>
              <a:spcAft>
                <a:spcPts val="0"/>
              </a:spcAft>
            </a:pPr>
            <a:r>
              <a:rPr lang="it-IT" sz="3200" b="1" dirty="0">
                <a:solidFill>
                  <a:schemeClr val="tx1"/>
                </a:solidFill>
              </a:rPr>
              <a:t>Cosa: </a:t>
            </a:r>
            <a:r>
              <a:rPr lang="it-IT" sz="3200" dirty="0">
                <a:solidFill>
                  <a:schemeClr val="tx1"/>
                </a:solidFill>
              </a:rPr>
              <a:t>la figura dello «Smart Sport Counselor» </a:t>
            </a:r>
            <a:r>
              <a:rPr lang="it-IT" sz="2400" dirty="0">
                <a:solidFill>
                  <a:schemeClr val="tx1"/>
                </a:solidFill>
              </a:rPr>
              <a:t>1/5</a:t>
            </a:r>
            <a:endParaRPr lang="it-IT" sz="3200" dirty="0">
              <a:effectLst/>
              <a:latin typeface="Calibri" panose="020F0502020204030204" pitchFamily="34" charset="0"/>
            </a:endParaRPr>
          </a:p>
        </p:txBody>
      </p:sp>
      <p:sp>
        <p:nvSpPr>
          <p:cNvPr id="3" name="Segnaposto contenuto 2">
            <a:extLst>
              <a:ext uri="{FF2B5EF4-FFF2-40B4-BE49-F238E27FC236}">
                <a16:creationId xmlns:a16="http://schemas.microsoft.com/office/drawing/2014/main" id="{48C11DF0-F9E7-2B27-DBB5-B73C374F690F}"/>
              </a:ext>
            </a:extLst>
          </p:cNvPr>
          <p:cNvSpPr>
            <a:spLocks noGrp="1"/>
          </p:cNvSpPr>
          <p:nvPr>
            <p:ph sz="half" idx="1"/>
          </p:nvPr>
        </p:nvSpPr>
        <p:spPr>
          <a:xfrm>
            <a:off x="838200" y="1161534"/>
            <a:ext cx="5181600" cy="4633959"/>
          </a:xfrm>
        </p:spPr>
        <p:txBody>
          <a:bodyPr>
            <a:noAutofit/>
          </a:bodyPr>
          <a:lstStyle/>
          <a:p>
            <a:pPr marL="0" indent="0">
              <a:lnSpc>
                <a:spcPct val="100000"/>
              </a:lnSpc>
              <a:spcBef>
                <a:spcPts val="0"/>
              </a:spcBef>
              <a:buNone/>
            </a:pPr>
            <a:r>
              <a:rPr lang="it-IT" sz="1900" dirty="0">
                <a:effectLst/>
                <a:latin typeface="Calibri" panose="020F0502020204030204" pitchFamily="34" charset="0"/>
              </a:rPr>
              <a:t>L’idea dell’</a:t>
            </a:r>
            <a:r>
              <a:rPr lang="it-IT" sz="1900" dirty="0" err="1">
                <a:effectLst/>
                <a:latin typeface="Calibri" panose="020F0502020204030204" pitchFamily="34" charset="0"/>
              </a:rPr>
              <a:t>outcome</a:t>
            </a:r>
            <a:r>
              <a:rPr lang="it-IT" sz="1900" dirty="0">
                <a:effectLst/>
                <a:latin typeface="Calibri" panose="020F0502020204030204" pitchFamily="34" charset="0"/>
              </a:rPr>
              <a:t> nasce in continuità con la figura del tutor sportivo già presente in un progetto di Sport e Salute. L’intenzione è però quella di rendere strutturale la figura di un soggetto che - all’interno della scuola - possa rappresentare un punto di riferimento per tutti gli attori del triangolo educativo. </a:t>
            </a:r>
            <a:endParaRPr lang="it-IT" sz="1900" dirty="0">
              <a:latin typeface="Calibri" panose="020F0502020204030204" pitchFamily="34" charset="0"/>
            </a:endParaRPr>
          </a:p>
          <a:p>
            <a:pPr marL="0" indent="0">
              <a:lnSpc>
                <a:spcPct val="100000"/>
              </a:lnSpc>
              <a:spcBef>
                <a:spcPts val="0"/>
              </a:spcBef>
              <a:buNone/>
            </a:pPr>
            <a:r>
              <a:rPr lang="it-IT" sz="1900" dirty="0">
                <a:latin typeface="Calibri" panose="020F0502020204030204" pitchFamily="34" charset="0"/>
              </a:rPr>
              <a:t>Lo abbiamo chiamato</a:t>
            </a:r>
            <a:r>
              <a:rPr lang="it-IT" sz="1900" dirty="0">
                <a:effectLst/>
                <a:latin typeface="Calibri" panose="020F0502020204030204" pitchFamily="34" charset="0"/>
              </a:rPr>
              <a:t> </a:t>
            </a:r>
            <a:r>
              <a:rPr lang="it-IT" sz="1900" b="1" dirty="0">
                <a:effectLst/>
                <a:latin typeface="Calibri" panose="020F0502020204030204" pitchFamily="34" charset="0"/>
              </a:rPr>
              <a:t>Smart Sport Counselor</a:t>
            </a:r>
            <a:r>
              <a:rPr lang="it-IT" sz="1900" dirty="0">
                <a:effectLst/>
                <a:latin typeface="Calibri" panose="020F0502020204030204" pitchFamily="34" charset="0"/>
              </a:rPr>
              <a:t> </a:t>
            </a:r>
            <a:r>
              <a:rPr lang="it-IT" sz="1900" dirty="0">
                <a:latin typeface="Calibri" panose="020F0502020204030204" pitchFamily="34" charset="0"/>
              </a:rPr>
              <a:t>e</a:t>
            </a:r>
            <a:r>
              <a:rPr lang="it-IT" sz="1900" dirty="0">
                <a:effectLst/>
                <a:latin typeface="Calibri" panose="020F0502020204030204" pitchFamily="34" charset="0"/>
              </a:rPr>
              <a:t> potrebbe essere una figura formata in contesto universitario, rivolgendosi in particolare agli studenti che stanno studiando per diventare insegnanti di scienze motorie.</a:t>
            </a:r>
          </a:p>
          <a:p>
            <a:pPr marL="0" indent="0">
              <a:lnSpc>
                <a:spcPct val="100000"/>
              </a:lnSpc>
              <a:spcBef>
                <a:spcPts val="0"/>
              </a:spcBef>
              <a:buNone/>
            </a:pPr>
            <a:r>
              <a:rPr lang="it-IT" sz="1900" dirty="0">
                <a:effectLst/>
                <a:latin typeface="Calibri" panose="020F0502020204030204" pitchFamily="34" charset="0"/>
              </a:rPr>
              <a:t>Il programma formativo dovrebbe essere ad hoc con un progetto pilota, partendo per esempio dall’Università di Torvergata.</a:t>
            </a:r>
          </a:p>
          <a:p>
            <a:pPr marL="0" indent="0">
              <a:lnSpc>
                <a:spcPct val="100000"/>
              </a:lnSpc>
              <a:spcBef>
                <a:spcPts val="0"/>
              </a:spcBef>
              <a:buNone/>
            </a:pPr>
            <a:endParaRPr lang="it-IT" sz="1900" dirty="0"/>
          </a:p>
        </p:txBody>
      </p:sp>
      <p:sp>
        <p:nvSpPr>
          <p:cNvPr id="2" name="Segnaposto numero diapositiva 1">
            <a:extLst>
              <a:ext uri="{FF2B5EF4-FFF2-40B4-BE49-F238E27FC236}">
                <a16:creationId xmlns:a16="http://schemas.microsoft.com/office/drawing/2014/main" id="{11AF25AB-EA5D-3AAA-8784-8A3870C989BC}"/>
              </a:ext>
            </a:extLst>
          </p:cNvPr>
          <p:cNvSpPr>
            <a:spLocks noGrp="1"/>
          </p:cNvSpPr>
          <p:nvPr>
            <p:ph type="sldNum" sz="quarter" idx="12"/>
          </p:nvPr>
        </p:nvSpPr>
        <p:spPr/>
        <p:txBody>
          <a:bodyPr/>
          <a:lstStyle/>
          <a:p>
            <a:fld id="{E006A469-36A0-472D-AF10-FE5A841B8CFD}" type="slidenum">
              <a:rPr lang="it-IT" smtClean="0"/>
              <a:t>7</a:t>
            </a:fld>
            <a:endParaRPr lang="it-IT"/>
          </a:p>
        </p:txBody>
      </p:sp>
      <p:sp>
        <p:nvSpPr>
          <p:cNvPr id="7" name="Segnaposto contenuto 6">
            <a:extLst>
              <a:ext uri="{FF2B5EF4-FFF2-40B4-BE49-F238E27FC236}">
                <a16:creationId xmlns:a16="http://schemas.microsoft.com/office/drawing/2014/main" id="{7C9A4013-8777-AC09-EF63-FB612486B638}"/>
              </a:ext>
            </a:extLst>
          </p:cNvPr>
          <p:cNvSpPr>
            <a:spLocks noGrp="1"/>
          </p:cNvSpPr>
          <p:nvPr>
            <p:ph sz="half" idx="2"/>
          </p:nvPr>
        </p:nvSpPr>
        <p:spPr/>
        <p:txBody>
          <a:bodyPr/>
          <a:lstStyle/>
          <a:p>
            <a:pPr marL="0" indent="0">
              <a:buNone/>
            </a:pPr>
            <a:r>
              <a:rPr lang="it-IT" sz="1900" dirty="0">
                <a:effectLst/>
                <a:latin typeface="Calibri" panose="020F0502020204030204" pitchFamily="34" charset="0"/>
              </a:rPr>
              <a:t>Questo approccio va nella direzione già intrapresa dal MUR per il quale lo </a:t>
            </a:r>
            <a:r>
              <a:rPr lang="it-IT" sz="1900" b="1" dirty="0">
                <a:effectLst/>
                <a:latin typeface="Calibri" panose="020F0502020204030204" pitchFamily="34" charset="0"/>
              </a:rPr>
              <a:t>studente di scienze motorie</a:t>
            </a:r>
            <a:r>
              <a:rPr lang="it-IT" sz="1900" dirty="0">
                <a:effectLst/>
                <a:latin typeface="Calibri" panose="020F0502020204030204" pitchFamily="34" charset="0"/>
              </a:rPr>
              <a:t> non </a:t>
            </a:r>
            <a:r>
              <a:rPr lang="it-IT" sz="1900" dirty="0">
                <a:latin typeface="Calibri" panose="020F0502020204030204" pitchFamily="34" charset="0"/>
              </a:rPr>
              <a:t>dovrebbe avere</a:t>
            </a:r>
            <a:r>
              <a:rPr lang="it-IT" sz="1900" dirty="0">
                <a:effectLst/>
                <a:latin typeface="Calibri" panose="020F0502020204030204" pitchFamily="34" charset="0"/>
              </a:rPr>
              <a:t> un percorso diverso dagli altri studenti e quindi in tutte le Università dovrebbe essere integrata una maggiore attività fisica/sportiva (non solo in alcune come avviene oggi).</a:t>
            </a:r>
          </a:p>
          <a:p>
            <a:pPr marL="0" indent="0">
              <a:buNone/>
            </a:pPr>
            <a:r>
              <a:rPr lang="it-IT" sz="1900" dirty="0"/>
              <a:t>Da considerare e valutare anche la possibilità di fornire </a:t>
            </a:r>
            <a:r>
              <a:rPr lang="it-IT" sz="1900" b="1" dirty="0"/>
              <a:t>crediti formativi collegati alla pratica sportiva</a:t>
            </a:r>
            <a:r>
              <a:rPr lang="it-IT" sz="1900" dirty="0"/>
              <a:t>.</a:t>
            </a:r>
          </a:p>
          <a:p>
            <a:pPr marL="0" indent="0">
              <a:buNone/>
            </a:pPr>
            <a:r>
              <a:rPr lang="it-IT" sz="1900" dirty="0"/>
              <a:t>Questa figura dedicata all’orientamento sportivo potrebbe essere riconosciuta mediante un </a:t>
            </a:r>
            <a:r>
              <a:rPr lang="it-IT" sz="1900" b="1" dirty="0"/>
              <a:t>Open Badge</a:t>
            </a:r>
            <a:r>
              <a:rPr lang="it-IT" sz="1900" dirty="0"/>
              <a:t> che fornisce la qualifica di «Smart Sport Counselor».</a:t>
            </a:r>
          </a:p>
          <a:p>
            <a:pPr marL="0" indent="0">
              <a:buNone/>
            </a:pPr>
            <a:endParaRPr lang="it-IT" sz="1900" dirty="0"/>
          </a:p>
        </p:txBody>
      </p:sp>
    </p:spTree>
    <p:extLst>
      <p:ext uri="{BB962C8B-B14F-4D97-AF65-F5344CB8AC3E}">
        <p14:creationId xmlns:p14="http://schemas.microsoft.com/office/powerpoint/2010/main" val="47243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603CE7-1AD6-150E-02F3-14655B335024}"/>
              </a:ext>
            </a:extLst>
          </p:cNvPr>
          <p:cNvSpPr>
            <a:spLocks noGrp="1"/>
          </p:cNvSpPr>
          <p:nvPr>
            <p:ph type="title"/>
          </p:nvPr>
        </p:nvSpPr>
        <p:spPr/>
        <p:txBody>
          <a:bodyPr/>
          <a:lstStyle/>
          <a:p>
            <a:r>
              <a:rPr lang="it-IT" sz="3200" b="1" dirty="0">
                <a:solidFill>
                  <a:schemeClr val="tx1"/>
                </a:solidFill>
              </a:rPr>
              <a:t>Cosa: </a:t>
            </a:r>
            <a:r>
              <a:rPr lang="it-IT" sz="3200" dirty="0">
                <a:solidFill>
                  <a:schemeClr val="tx1"/>
                </a:solidFill>
              </a:rPr>
              <a:t>la figura dello «Smart Sport Counselor» </a:t>
            </a:r>
            <a:r>
              <a:rPr lang="it-IT" sz="2400" dirty="0"/>
              <a:t>2</a:t>
            </a:r>
            <a:r>
              <a:rPr lang="it-IT" sz="2400" dirty="0">
                <a:solidFill>
                  <a:schemeClr val="tx1"/>
                </a:solidFill>
              </a:rPr>
              <a:t>/5</a:t>
            </a:r>
            <a:endParaRPr lang="it-IT" sz="2000" dirty="0">
              <a:solidFill>
                <a:schemeClr val="tx1"/>
              </a:solidFill>
            </a:endParaRPr>
          </a:p>
        </p:txBody>
      </p:sp>
      <p:sp>
        <p:nvSpPr>
          <p:cNvPr id="3" name="Segnaposto contenuto 2">
            <a:extLst>
              <a:ext uri="{FF2B5EF4-FFF2-40B4-BE49-F238E27FC236}">
                <a16:creationId xmlns:a16="http://schemas.microsoft.com/office/drawing/2014/main" id="{85E31C02-643D-49CA-6AF2-C694B8DF30F3}"/>
              </a:ext>
            </a:extLst>
          </p:cNvPr>
          <p:cNvSpPr>
            <a:spLocks noGrp="1"/>
          </p:cNvSpPr>
          <p:nvPr>
            <p:ph sz="half" idx="1"/>
          </p:nvPr>
        </p:nvSpPr>
        <p:spPr/>
        <p:txBody>
          <a:bodyPr/>
          <a:lstStyle/>
          <a:p>
            <a:pPr marL="0" indent="0">
              <a:buNone/>
            </a:pPr>
            <a:r>
              <a:rPr lang="it-IT" sz="1900" dirty="0">
                <a:solidFill>
                  <a:srgbClr val="0D0D0D"/>
                </a:solidFill>
                <a:effectLst/>
                <a:highlight>
                  <a:srgbClr val="FFFFFF"/>
                </a:highlight>
              </a:rPr>
              <a:t>Lo Smart Sport Counselor può </a:t>
            </a:r>
            <a:r>
              <a:rPr lang="it-IT" sz="1900" dirty="0">
                <a:solidFill>
                  <a:srgbClr val="0D0D0D"/>
                </a:solidFill>
                <a:highlight>
                  <a:srgbClr val="FFFFFF"/>
                </a:highlight>
              </a:rPr>
              <a:t>essere riconosciuto dal </a:t>
            </a:r>
            <a:r>
              <a:rPr lang="it-IT" sz="1900" dirty="0">
                <a:solidFill>
                  <a:srgbClr val="0D0D0D"/>
                </a:solidFill>
                <a:effectLst/>
                <a:highlight>
                  <a:srgbClr val="FFFFFF"/>
                </a:highlight>
              </a:rPr>
              <a:t>sistema </a:t>
            </a:r>
            <a:r>
              <a:rPr lang="it-IT" sz="1900" dirty="0" err="1">
                <a:solidFill>
                  <a:srgbClr val="0D0D0D"/>
                </a:solidFill>
                <a:effectLst/>
                <a:highlight>
                  <a:srgbClr val="FFFFFF"/>
                </a:highlight>
              </a:rPr>
              <a:t>Opes</a:t>
            </a:r>
            <a:r>
              <a:rPr lang="it-IT" sz="1900" dirty="0">
                <a:solidFill>
                  <a:srgbClr val="0D0D0D"/>
                </a:solidFill>
                <a:effectLst/>
                <a:highlight>
                  <a:srgbClr val="FFFFFF"/>
                </a:highlight>
              </a:rPr>
              <a:t>, che </a:t>
            </a:r>
            <a:r>
              <a:rPr lang="it-IT" sz="1900" dirty="0">
                <a:solidFill>
                  <a:srgbClr val="0D0D0D"/>
                </a:solidFill>
                <a:highlight>
                  <a:srgbClr val="FFFFFF"/>
                </a:highlight>
              </a:rPr>
              <a:t>può poi richiederne l’inserimento nel mansionario ufficiale delle figure professionali dell’eco-sistema sportivo (Dipartimento dello Sport).</a:t>
            </a:r>
            <a:r>
              <a:rPr lang="it-IT" sz="1900" dirty="0">
                <a:solidFill>
                  <a:srgbClr val="0D0D0D"/>
                </a:solidFill>
                <a:effectLst/>
                <a:highlight>
                  <a:srgbClr val="FFFFFF"/>
                </a:highlight>
              </a:rPr>
              <a:t> </a:t>
            </a:r>
          </a:p>
          <a:p>
            <a:pPr marL="0" indent="0">
              <a:lnSpc>
                <a:spcPct val="100000"/>
              </a:lnSpc>
              <a:spcBef>
                <a:spcPts val="0"/>
              </a:spcBef>
              <a:buNone/>
            </a:pPr>
            <a:r>
              <a:rPr lang="it-IT" sz="1900" dirty="0"/>
              <a:t>In parallelo, la figura dello Smart Sport Counselor potrebbe essere formata anche attraverso la realizzazione di un </a:t>
            </a:r>
            <a:r>
              <a:rPr lang="it-IT" sz="1900" b="1" dirty="0"/>
              <a:t>percorso formativo </a:t>
            </a:r>
            <a:r>
              <a:rPr lang="it-IT" sz="1900" dirty="0"/>
              <a:t>dedicato al rafforzamento dell'alleanza all'interno del triangolo educativo (docenti educazione fisica, tecnici, famiglie) anche per colmare la mancanza di rete tra educatori sportivi. </a:t>
            </a:r>
          </a:p>
        </p:txBody>
      </p:sp>
      <p:sp>
        <p:nvSpPr>
          <p:cNvPr id="4" name="Segnaposto contenuto 3">
            <a:extLst>
              <a:ext uri="{FF2B5EF4-FFF2-40B4-BE49-F238E27FC236}">
                <a16:creationId xmlns:a16="http://schemas.microsoft.com/office/drawing/2014/main" id="{DC8E0CB6-6F51-676F-CB32-1DEA7ADC2383}"/>
              </a:ext>
            </a:extLst>
          </p:cNvPr>
          <p:cNvSpPr>
            <a:spLocks noGrp="1"/>
          </p:cNvSpPr>
          <p:nvPr>
            <p:ph sz="half" idx="2"/>
          </p:nvPr>
        </p:nvSpPr>
        <p:spPr/>
        <p:txBody>
          <a:bodyPr/>
          <a:lstStyle/>
          <a:p>
            <a:pPr marL="0" marR="0" indent="0">
              <a:spcBef>
                <a:spcPts val="0"/>
              </a:spcBef>
              <a:spcAft>
                <a:spcPts val="0"/>
              </a:spcAft>
              <a:buNone/>
            </a:pPr>
            <a:r>
              <a:rPr lang="it-IT" sz="1900" dirty="0"/>
              <a:t>P</a:t>
            </a:r>
            <a:r>
              <a:rPr lang="it-IT" sz="1900" dirty="0">
                <a:effectLst/>
              </a:rPr>
              <a:t>ossibili ambiti di attività: </a:t>
            </a:r>
          </a:p>
          <a:p>
            <a:pPr rtl="0" fontAlgn="ctr">
              <a:spcBef>
                <a:spcPts val="0"/>
              </a:spcBef>
              <a:spcAft>
                <a:spcPts val="400"/>
              </a:spcAft>
              <a:buFont typeface="Arial" panose="020B0604020202020204" pitchFamily="34" charset="0"/>
              <a:buChar char="•"/>
            </a:pPr>
            <a:r>
              <a:rPr lang="it-IT" sz="1900" u="sng" dirty="0">
                <a:effectLst/>
                <a:latin typeface="Calibri" panose="020F0502020204030204" pitchFamily="34" charset="0"/>
              </a:rPr>
              <a:t>Kit dello Smart Sport Counselor </a:t>
            </a:r>
            <a:r>
              <a:rPr lang="it-IT" sz="1900" dirty="0">
                <a:effectLst/>
                <a:latin typeface="Calibri" panose="020F0502020204030204" pitchFamily="34" charset="0"/>
              </a:rPr>
              <a:t>con strumenti operativi per organizzare nelle scuole dei workshop dedicati agli stakeholder del triangolo educativo: insegnanti, tecnici e famiglie.</a:t>
            </a:r>
          </a:p>
          <a:p>
            <a:pPr fontAlgn="ctr">
              <a:spcAft>
                <a:spcPts val="400"/>
              </a:spcAft>
            </a:pPr>
            <a:r>
              <a:rPr lang="it-IT" sz="1900" dirty="0">
                <a:effectLst/>
                <a:latin typeface="Calibri" panose="020F0502020204030204" pitchFamily="34" charset="0"/>
              </a:rPr>
              <a:t>Un </a:t>
            </a:r>
            <a:r>
              <a:rPr lang="it-IT" sz="1900" u="sng" dirty="0">
                <a:effectLst/>
                <a:latin typeface="Calibri" panose="020F0502020204030204" pitchFamily="34" charset="0"/>
              </a:rPr>
              <a:t>percorso formativo dedicato</a:t>
            </a:r>
            <a:r>
              <a:rPr lang="it-IT" sz="1900" dirty="0">
                <a:effectLst/>
                <a:latin typeface="Calibri" panose="020F0502020204030204" pitchFamily="34" charset="0"/>
              </a:rPr>
              <a:t> per formare la figura dello Smart Sport Counselor. </a:t>
            </a:r>
          </a:p>
          <a:p>
            <a:pPr rtl="0" fontAlgn="ctr">
              <a:spcBef>
                <a:spcPts val="0"/>
              </a:spcBef>
              <a:spcAft>
                <a:spcPts val="400"/>
              </a:spcAft>
              <a:buFont typeface="Arial" panose="020B0604020202020204" pitchFamily="34" charset="0"/>
              <a:buChar char="•"/>
            </a:pPr>
            <a:r>
              <a:rPr lang="it-IT" sz="1900" u="sng" dirty="0">
                <a:effectLst/>
                <a:latin typeface="Calibri" panose="020F0502020204030204" pitchFamily="34" charset="0"/>
              </a:rPr>
              <a:t>Tirocini formativi nelle scuole o nelle associazioni di promozione sportiva</a:t>
            </a:r>
            <a:r>
              <a:rPr lang="it-IT" sz="1900" dirty="0">
                <a:effectLst/>
                <a:latin typeface="Calibri" panose="020F0502020204030204" pitchFamily="34" charset="0"/>
              </a:rPr>
              <a:t> per sviluppare learning on the job.</a:t>
            </a:r>
          </a:p>
          <a:p>
            <a:pPr rtl="0" fontAlgn="ctr">
              <a:spcBef>
                <a:spcPts val="0"/>
              </a:spcBef>
              <a:spcAft>
                <a:spcPts val="400"/>
              </a:spcAft>
              <a:buFont typeface="Arial" panose="020B0604020202020204" pitchFamily="34" charset="0"/>
              <a:buChar char="•"/>
            </a:pPr>
            <a:r>
              <a:rPr lang="it-IT" sz="1900" u="sng" dirty="0">
                <a:effectLst/>
                <a:latin typeface="Calibri" panose="020F0502020204030204" pitchFamily="34" charset="0"/>
              </a:rPr>
              <a:t>Riconoscimento di un Open Badge</a:t>
            </a:r>
            <a:r>
              <a:rPr lang="it-IT" sz="1900" dirty="0">
                <a:effectLst/>
                <a:latin typeface="Calibri" panose="020F0502020204030204" pitchFamily="34" charset="0"/>
              </a:rPr>
              <a:t> per la qualifica di Smart Sport Counselor e creazione di un albo con i relativi percorsi di aggiornamento.</a:t>
            </a:r>
          </a:p>
          <a:p>
            <a:pPr marL="0" indent="0">
              <a:lnSpc>
                <a:spcPct val="100000"/>
              </a:lnSpc>
              <a:spcBef>
                <a:spcPts val="0"/>
              </a:spcBef>
              <a:buNone/>
            </a:pPr>
            <a:endParaRPr lang="it-IT" sz="1900" dirty="0"/>
          </a:p>
        </p:txBody>
      </p:sp>
      <p:sp>
        <p:nvSpPr>
          <p:cNvPr id="5" name="Segnaposto numero diapositiva 4">
            <a:extLst>
              <a:ext uri="{FF2B5EF4-FFF2-40B4-BE49-F238E27FC236}">
                <a16:creationId xmlns:a16="http://schemas.microsoft.com/office/drawing/2014/main" id="{E5080C5D-A443-24FF-124A-7BCC1F6EAB4A}"/>
              </a:ext>
            </a:extLst>
          </p:cNvPr>
          <p:cNvSpPr>
            <a:spLocks noGrp="1"/>
          </p:cNvSpPr>
          <p:nvPr>
            <p:ph type="sldNum" sz="quarter" idx="12"/>
          </p:nvPr>
        </p:nvSpPr>
        <p:spPr/>
        <p:txBody>
          <a:bodyPr/>
          <a:lstStyle/>
          <a:p>
            <a:fld id="{E006A469-36A0-472D-AF10-FE5A841B8CFD}" type="slidenum">
              <a:rPr lang="it-IT" smtClean="0"/>
              <a:t>8</a:t>
            </a:fld>
            <a:endParaRPr lang="it-IT"/>
          </a:p>
        </p:txBody>
      </p:sp>
    </p:spTree>
    <p:extLst>
      <p:ext uri="{BB962C8B-B14F-4D97-AF65-F5344CB8AC3E}">
        <p14:creationId xmlns:p14="http://schemas.microsoft.com/office/powerpoint/2010/main" val="2682540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F645145B-B39F-3FBE-AD0D-7C989F254309}"/>
              </a:ext>
            </a:extLst>
          </p:cNvPr>
          <p:cNvSpPr>
            <a:spLocks noGrp="1"/>
          </p:cNvSpPr>
          <p:nvPr>
            <p:ph type="title"/>
          </p:nvPr>
        </p:nvSpPr>
        <p:spPr>
          <a:xfrm>
            <a:off x="2630634" y="179775"/>
            <a:ext cx="8965017" cy="598702"/>
          </a:xfrm>
        </p:spPr>
        <p:txBody>
          <a:bodyPr>
            <a:noAutofit/>
          </a:bodyPr>
          <a:lstStyle/>
          <a:p>
            <a:pPr marL="0" marR="0">
              <a:spcBef>
                <a:spcPts val="0"/>
              </a:spcBef>
              <a:spcAft>
                <a:spcPts val="0"/>
              </a:spcAft>
            </a:pPr>
            <a:r>
              <a:rPr lang="it-IT" sz="3200" b="1" dirty="0">
                <a:solidFill>
                  <a:schemeClr val="tx1"/>
                </a:solidFill>
              </a:rPr>
              <a:t>Cosa: </a:t>
            </a:r>
            <a:r>
              <a:rPr lang="it-IT" sz="3200" dirty="0">
                <a:solidFill>
                  <a:schemeClr val="tx1"/>
                </a:solidFill>
              </a:rPr>
              <a:t>la figura dello «Smart Sport Counselor» </a:t>
            </a:r>
            <a:r>
              <a:rPr lang="it-IT" sz="2400" dirty="0"/>
              <a:t>3</a:t>
            </a:r>
            <a:r>
              <a:rPr lang="it-IT" sz="2400" dirty="0">
                <a:solidFill>
                  <a:schemeClr val="tx1"/>
                </a:solidFill>
              </a:rPr>
              <a:t>/5</a:t>
            </a:r>
            <a:endParaRPr lang="it-IT" sz="3200" dirty="0">
              <a:effectLst/>
              <a:latin typeface="Calibri" panose="020F0502020204030204" pitchFamily="34" charset="0"/>
            </a:endParaRPr>
          </a:p>
        </p:txBody>
      </p:sp>
      <p:sp>
        <p:nvSpPr>
          <p:cNvPr id="3" name="Segnaposto contenuto 2">
            <a:extLst>
              <a:ext uri="{FF2B5EF4-FFF2-40B4-BE49-F238E27FC236}">
                <a16:creationId xmlns:a16="http://schemas.microsoft.com/office/drawing/2014/main" id="{48C11DF0-F9E7-2B27-DBB5-B73C374F690F}"/>
              </a:ext>
            </a:extLst>
          </p:cNvPr>
          <p:cNvSpPr>
            <a:spLocks noGrp="1"/>
          </p:cNvSpPr>
          <p:nvPr>
            <p:ph sz="half" idx="1"/>
          </p:nvPr>
        </p:nvSpPr>
        <p:spPr>
          <a:xfrm>
            <a:off x="838200" y="1161534"/>
            <a:ext cx="5181600" cy="4633959"/>
          </a:xfrm>
        </p:spPr>
        <p:txBody>
          <a:bodyPr>
            <a:normAutofit/>
          </a:bodyPr>
          <a:lstStyle/>
          <a:p>
            <a:pPr marL="0" indent="0" fontAlgn="ctr">
              <a:buNone/>
            </a:pPr>
            <a:r>
              <a:rPr lang="it-IT" dirty="0"/>
              <a:t>A supporto dell’attività dello Smart Sport Counselor verrà predisposto </a:t>
            </a:r>
            <a:r>
              <a:rPr lang="it-IT" b="1" dirty="0"/>
              <a:t>UN KIT ABILITANTE L’ATTUAZIONE DELLE INIZIATIVE OPERATIVE</a:t>
            </a:r>
            <a:r>
              <a:rPr lang="it-IT" dirty="0"/>
              <a:t> presso la/le scuola/e di riferimento.</a:t>
            </a:r>
          </a:p>
          <a:p>
            <a:pPr marL="0" indent="0" fontAlgn="ctr">
              <a:buNone/>
            </a:pPr>
            <a:r>
              <a:rPr lang="it-IT" sz="1800" i="0" dirty="0">
                <a:effectLst/>
                <a:latin typeface="Calibri" panose="020F0502020204030204" pitchFamily="34" charset="0"/>
              </a:rPr>
              <a:t>Il </a:t>
            </a:r>
            <a:r>
              <a:rPr lang="it-IT" dirty="0">
                <a:latin typeface="Calibri" panose="020F0502020204030204" pitchFamily="34" charset="0"/>
              </a:rPr>
              <a:t>kit contiene </a:t>
            </a:r>
            <a:r>
              <a:rPr lang="it-IT" u="sng" dirty="0">
                <a:latin typeface="Calibri" panose="020F0502020204030204" pitchFamily="34" charset="0"/>
              </a:rPr>
              <a:t>linee guida, schede e format pratici </a:t>
            </a:r>
            <a:r>
              <a:rPr lang="it-IT" dirty="0">
                <a:latin typeface="Calibri" panose="020F0502020204030204" pitchFamily="34" charset="0"/>
              </a:rPr>
              <a:t>per organizzare i workshop rivolti al triangolo educativo. </a:t>
            </a:r>
          </a:p>
          <a:p>
            <a:pPr marL="0" indent="0" fontAlgn="ctr">
              <a:buNone/>
            </a:pPr>
            <a:r>
              <a:rPr lang="it-IT" sz="1800" i="0" dirty="0">
                <a:effectLst/>
                <a:latin typeface="Calibri" panose="020F0502020204030204" pitchFamily="34" charset="0"/>
              </a:rPr>
              <a:t>Quale strumento di supporto a questa progettualità potrebbe essere sviluppata una </a:t>
            </a:r>
            <a:r>
              <a:rPr lang="it-IT" sz="1800" b="1" i="0" dirty="0">
                <a:effectLst/>
                <a:latin typeface="Calibri" panose="020F0502020204030204" pitchFamily="34" charset="0"/>
              </a:rPr>
              <a:t>Piattaforma online dedicata agli Smart Sport Counselor</a:t>
            </a:r>
            <a:r>
              <a:rPr lang="it-IT" dirty="0">
                <a:latin typeface="Calibri" panose="020F0502020204030204" pitchFamily="34" charset="0"/>
              </a:rPr>
              <a:t>. </a:t>
            </a:r>
            <a:r>
              <a:rPr lang="it-IT" sz="1800" b="0" i="0" dirty="0">
                <a:effectLst/>
                <a:latin typeface="Calibri" panose="020F0502020204030204" pitchFamily="34" charset="0"/>
              </a:rPr>
              <a:t>Questa piattaforma potrebbe avere una logica di project work, sulla quale ogni counselor carica le proprie schede / esempi di </a:t>
            </a:r>
            <a:r>
              <a:rPr lang="it-IT" dirty="0">
                <a:latin typeface="Calibri" panose="020F0502020204030204" pitchFamily="34" charset="0"/>
              </a:rPr>
              <a:t>lezioni tenute con risultati efficaci. Questo tipo di soluzione è già stata utilizzata in taluni contesti (per esempio di sport non convenzionali) con risultati interessanti.</a:t>
            </a:r>
          </a:p>
        </p:txBody>
      </p:sp>
      <p:sp>
        <p:nvSpPr>
          <p:cNvPr id="2" name="Segnaposto numero diapositiva 1">
            <a:extLst>
              <a:ext uri="{FF2B5EF4-FFF2-40B4-BE49-F238E27FC236}">
                <a16:creationId xmlns:a16="http://schemas.microsoft.com/office/drawing/2014/main" id="{11AF25AB-EA5D-3AAA-8784-8A3870C989BC}"/>
              </a:ext>
            </a:extLst>
          </p:cNvPr>
          <p:cNvSpPr>
            <a:spLocks noGrp="1"/>
          </p:cNvSpPr>
          <p:nvPr>
            <p:ph type="sldNum" sz="quarter" idx="12"/>
          </p:nvPr>
        </p:nvSpPr>
        <p:spPr/>
        <p:txBody>
          <a:bodyPr/>
          <a:lstStyle/>
          <a:p>
            <a:fld id="{E006A469-36A0-472D-AF10-FE5A841B8CFD}" type="slidenum">
              <a:rPr lang="it-IT" smtClean="0"/>
              <a:t>9</a:t>
            </a:fld>
            <a:endParaRPr lang="it-IT"/>
          </a:p>
        </p:txBody>
      </p:sp>
      <p:sp>
        <p:nvSpPr>
          <p:cNvPr id="7" name="Segnaposto contenuto 6">
            <a:extLst>
              <a:ext uri="{FF2B5EF4-FFF2-40B4-BE49-F238E27FC236}">
                <a16:creationId xmlns:a16="http://schemas.microsoft.com/office/drawing/2014/main" id="{7C9A4013-8777-AC09-EF63-FB612486B638}"/>
              </a:ext>
            </a:extLst>
          </p:cNvPr>
          <p:cNvSpPr>
            <a:spLocks noGrp="1"/>
          </p:cNvSpPr>
          <p:nvPr>
            <p:ph sz="half" idx="2"/>
          </p:nvPr>
        </p:nvSpPr>
        <p:spPr/>
        <p:txBody>
          <a:bodyPr/>
          <a:lstStyle/>
          <a:p>
            <a:pPr marL="0" indent="0" algn="ctr" fontAlgn="ctr">
              <a:buNone/>
            </a:pPr>
            <a:r>
              <a:rPr lang="it-IT" b="1" dirty="0"/>
              <a:t>IL KIT DELLO SMART SPORT COUNSELOR</a:t>
            </a:r>
          </a:p>
          <a:p>
            <a:pPr fontAlgn="ctr">
              <a:buFont typeface="Courier New" panose="02070309020205020404" pitchFamily="49" charset="0"/>
              <a:buChar char="o"/>
            </a:pPr>
            <a:r>
              <a:rPr lang="it-IT" u="sng" dirty="0"/>
              <a:t>Workshop di co-progettazione </a:t>
            </a:r>
            <a:r>
              <a:rPr lang="it-IT" dirty="0"/>
              <a:t>tra gli stakeholder del triangolo educativo. </a:t>
            </a:r>
          </a:p>
          <a:p>
            <a:pPr fontAlgn="ctr">
              <a:buFont typeface="Courier New" panose="02070309020205020404" pitchFamily="49" charset="0"/>
              <a:buChar char="o"/>
            </a:pPr>
            <a:r>
              <a:rPr lang="it-IT" u="sng" dirty="0"/>
              <a:t>Workshop formativi per tecnici sportivi e docenti di educazione fisica</a:t>
            </a:r>
            <a:r>
              <a:rPr lang="it-IT" dirty="0"/>
              <a:t> in logica di peer-learning in cui i docenti spiegano i principi didattici fondamentali e i tecnici spiegano gli aspetti relativi alla pratica sportiva agonistica.</a:t>
            </a:r>
          </a:p>
          <a:p>
            <a:pPr fontAlgn="ctr">
              <a:buFont typeface="Courier New" panose="02070309020205020404" pitchFamily="49" charset="0"/>
              <a:buChar char="o"/>
            </a:pPr>
            <a:r>
              <a:rPr lang="it-IT" u="sng" dirty="0"/>
              <a:t>Workshop per le famiglie</a:t>
            </a:r>
            <a:r>
              <a:rPr lang="it-IT" dirty="0"/>
              <a:t> per rinforzare il legame con i genitori e dialogare con loro, che sono il primo coach in assoluto (perché condizionano i figli nella scelta e frequenza dell'attività sportiva).</a:t>
            </a:r>
          </a:p>
          <a:p>
            <a:pPr fontAlgn="ctr">
              <a:buFont typeface="Courier New" panose="02070309020205020404" pitchFamily="49" charset="0"/>
              <a:buChar char="o"/>
            </a:pPr>
            <a:r>
              <a:rPr lang="it-IT" u="sng" dirty="0"/>
              <a:t>Database con la </a:t>
            </a:r>
            <a:r>
              <a:rPr lang="it-IT" sz="1800" u="sng" dirty="0">
                <a:effectLst/>
                <a:latin typeface="Calibri" panose="020F0502020204030204" pitchFamily="34" charset="0"/>
              </a:rPr>
              <a:t>mappatura delle associazioni sportive</a:t>
            </a:r>
            <a:r>
              <a:rPr lang="it-IT" sz="1800" dirty="0">
                <a:effectLst/>
                <a:latin typeface="Calibri" panose="020F0502020204030204" pitchFamily="34" charset="0"/>
              </a:rPr>
              <a:t> </a:t>
            </a:r>
            <a:r>
              <a:rPr lang="it-IT" dirty="0">
                <a:latin typeface="Calibri" panose="020F0502020204030204" pitchFamily="34" charset="0"/>
              </a:rPr>
              <a:t>da </a:t>
            </a:r>
            <a:r>
              <a:rPr lang="it-IT" sz="1800" dirty="0">
                <a:effectLst/>
                <a:latin typeface="Calibri" panose="020F0502020204030204" pitchFamily="34" charset="0"/>
              </a:rPr>
              <a:t>contattare e coinvolgere nelle iniziative.</a:t>
            </a:r>
          </a:p>
          <a:p>
            <a:pPr fontAlgn="ctr">
              <a:buFont typeface="Courier New" panose="02070309020205020404" pitchFamily="49" charset="0"/>
              <a:buChar char="o"/>
            </a:pPr>
            <a:endParaRPr lang="it-IT" dirty="0"/>
          </a:p>
          <a:p>
            <a:pPr marL="0" indent="0" fontAlgn="ctr">
              <a:buNone/>
            </a:pPr>
            <a:endParaRPr lang="it-IT" dirty="0"/>
          </a:p>
          <a:p>
            <a:pPr marL="0" indent="0" fontAlgn="ctr">
              <a:buNone/>
            </a:pPr>
            <a:endParaRPr lang="it-IT" dirty="0"/>
          </a:p>
        </p:txBody>
      </p:sp>
    </p:spTree>
    <p:extLst>
      <p:ext uri="{BB962C8B-B14F-4D97-AF65-F5344CB8AC3E}">
        <p14:creationId xmlns:p14="http://schemas.microsoft.com/office/powerpoint/2010/main" val="22040879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ersonalizza struttur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71BF4AFD0A78204F837EA5E0E79912D9" ma:contentTypeVersion="18" ma:contentTypeDescription="Creare un nuovo documento." ma:contentTypeScope="" ma:versionID="a11d1caa9457af328f8a81eacecc84d9">
  <xsd:schema xmlns:xsd="http://www.w3.org/2001/XMLSchema" xmlns:xs="http://www.w3.org/2001/XMLSchema" xmlns:p="http://schemas.microsoft.com/office/2006/metadata/properties" xmlns:ns2="0baab21d-c006-40ef-831d-f212a8f67003" xmlns:ns3="561fec5e-f914-4cbe-b5de-46232c3143c5" targetNamespace="http://schemas.microsoft.com/office/2006/metadata/properties" ma:root="true" ma:fieldsID="2fb08dd37cb5463867c6f10305016155" ns2:_="" ns3:_="">
    <xsd:import namespace="0baab21d-c006-40ef-831d-f212a8f67003"/>
    <xsd:import namespace="561fec5e-f914-4cbe-b5de-46232c3143c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3:SharedWithUsers" minOccurs="0"/>
                <xsd:element ref="ns3:SharedWithDetails" minOccurs="0"/>
                <xsd:element ref="ns2:MediaServiceAutoKeyPoints" minOccurs="0"/>
                <xsd:element ref="ns2:MediaServiceKeyPoint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aab21d-c006-40ef-831d-f212a8f6700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Tag immagine" ma:readOnly="false" ma:fieldId="{5cf76f15-5ced-4ddc-b409-7134ff3c332f}" ma:taxonomyMulti="true" ma:sspId="d92dcdc9-5e31-4390-947b-8691066f219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61fec5e-f914-4cbe-b5de-46232c3143c5" elementFormDefault="qualified">
    <xsd:import namespace="http://schemas.microsoft.com/office/2006/documentManagement/types"/>
    <xsd:import namespace="http://schemas.microsoft.com/office/infopath/2007/PartnerControls"/>
    <xsd:element name="SharedWithUsers" ma:index="17"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Condiviso con dettagli" ma:internalName="SharedWithDetails" ma:readOnly="true">
      <xsd:simpleType>
        <xsd:restriction base="dms:Note">
          <xsd:maxLength value="255"/>
        </xsd:restriction>
      </xsd:simpleType>
    </xsd:element>
    <xsd:element name="TaxCatchAll" ma:index="23" nillable="true" ma:displayName="Taxonomy Catch All Column" ma:hidden="true" ma:list="{90414072-6fc7-4411-b583-6d4a6a2aa39b}" ma:internalName="TaxCatchAll" ma:showField="CatchAllData" ma:web="561fec5e-f914-4cbe-b5de-46232c3143c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561fec5e-f914-4cbe-b5de-46232c3143c5" xsi:nil="true"/>
    <lcf76f155ced4ddcb4097134ff3c332f xmlns="0baab21d-c006-40ef-831d-f212a8f67003">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4E29E79-1790-49C4-8CE9-9332EB4C6F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aab21d-c006-40ef-831d-f212a8f67003"/>
    <ds:schemaRef ds:uri="561fec5e-f914-4cbe-b5de-46232c3143c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94FE347-856F-4877-84FC-80FBC81FC8C2}">
  <ds:schemaRefs>
    <ds:schemaRef ds:uri="http://purl.org/dc/elements/1.1/"/>
    <ds:schemaRef ds:uri="http://schemas.microsoft.com/office/infopath/2007/PartnerControls"/>
    <ds:schemaRef ds:uri="561fec5e-f914-4cbe-b5de-46232c3143c5"/>
    <ds:schemaRef ds:uri="http://www.w3.org/XML/1998/namespace"/>
    <ds:schemaRef ds:uri="http://purl.org/dc/dcmitype/"/>
    <ds:schemaRef ds:uri="http://schemas.microsoft.com/office/2006/documentManagement/types"/>
    <ds:schemaRef ds:uri="http://schemas.openxmlformats.org/package/2006/metadata/core-properties"/>
    <ds:schemaRef ds:uri="0baab21d-c006-40ef-831d-f212a8f67003"/>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2E4309A3-A242-47EF-B7BC-B75B4D470BE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7187</TotalTime>
  <Words>2398</Words>
  <Application>Microsoft Macintosh PowerPoint</Application>
  <PresentationFormat>Widescreen</PresentationFormat>
  <Paragraphs>188</Paragraphs>
  <Slides>15</Slides>
  <Notes>0</Notes>
  <HiddenSlides>0</HiddenSlides>
  <MMClips>0</MMClips>
  <ScaleCrop>false</ScaleCrop>
  <HeadingPairs>
    <vt:vector size="6" baseType="variant">
      <vt:variant>
        <vt:lpstr>Caratteri utilizzati</vt:lpstr>
      </vt:variant>
      <vt:variant>
        <vt:i4>5</vt:i4>
      </vt:variant>
      <vt:variant>
        <vt:lpstr>Tema</vt:lpstr>
      </vt:variant>
      <vt:variant>
        <vt:i4>2</vt:i4>
      </vt:variant>
      <vt:variant>
        <vt:lpstr>Titoli diapositive</vt:lpstr>
      </vt:variant>
      <vt:variant>
        <vt:i4>15</vt:i4>
      </vt:variant>
    </vt:vector>
  </HeadingPairs>
  <TitlesOfParts>
    <vt:vector size="22" baseType="lpstr">
      <vt:lpstr>Arial</vt:lpstr>
      <vt:lpstr>Calibri</vt:lpstr>
      <vt:lpstr>Calibri Light</vt:lpstr>
      <vt:lpstr>Courier New</vt:lpstr>
      <vt:lpstr>Helvetica Light</vt:lpstr>
      <vt:lpstr>Office Theme</vt:lpstr>
      <vt:lpstr>Personalizza struttura</vt:lpstr>
      <vt:lpstr>PRESENTAZIONE 18/09/24  COP 3: Incentivare la pratica sportiva nelle scuole e nelle università, legando l’educazione al benessere psico-fisico e utilizzando lo sport come volano per la crescita individuale  Coordinatore: Manuel Onorati Facilitatrice: Monica Boni</vt:lpstr>
      <vt:lpstr>Partecipanti alla Cop 3</vt:lpstr>
      <vt:lpstr>Le tappe del percorso</vt:lpstr>
      <vt:lpstr>Premessa e contesto</vt:lpstr>
      <vt:lpstr>Chi: pubblico di destinazione e diversi stakeholder</vt:lpstr>
      <vt:lpstr>Perché: valore e significato per gli stakeholder</vt:lpstr>
      <vt:lpstr>Cosa: la figura dello «Smart Sport Counselor» 1/5</vt:lpstr>
      <vt:lpstr>Cosa: la figura dello «Smart Sport Counselor» 2/5</vt:lpstr>
      <vt:lpstr>Cosa: la figura dello «Smart Sport Counselor» 3/5</vt:lpstr>
      <vt:lpstr>Cosa: la figura dello «Smart Sport Counselor» 4/5</vt:lpstr>
      <vt:lpstr>Cosa: la figura dello «Smart Sport Counselor» 5/5</vt:lpstr>
      <vt:lpstr>Come: strategia di stakeholder engagement</vt:lpstr>
      <vt:lpstr>Dove: contesti di riferimento / territorio</vt:lpstr>
      <vt:lpstr>Cop 3: Smart Sport Counselor</vt:lpstr>
      <vt:lpstr>Contatto Progetto Sports Community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Gabriele Carli</dc:creator>
  <cp:lastModifiedBy>Monica Boni</cp:lastModifiedBy>
  <cp:revision>234</cp:revision>
  <dcterms:created xsi:type="dcterms:W3CDTF">2023-12-19T11:59:15Z</dcterms:created>
  <dcterms:modified xsi:type="dcterms:W3CDTF">2024-07-30T08:12:59Z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0x01010071BF4AFD0A78204F837EA5E0E79912D9</vt:lpwstr>
  </property>
  <property fmtid="{D5CDD505-2E9C-101B-9397-08002B2CF9AE}" pid="3" name="MediaServiceImageTags">
    <vt:lpwstr/>
  </property>
</Properties>
</file>